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77" r:id="rId5"/>
    <p:sldId id="278" r:id="rId6"/>
    <p:sldId id="279" r:id="rId7"/>
    <p:sldId id="282" r:id="rId8"/>
    <p:sldId id="283" r:id="rId9"/>
    <p:sldId id="284" r:id="rId10"/>
    <p:sldId id="285" r:id="rId11"/>
    <p:sldId id="287" r:id="rId12"/>
    <p:sldId id="288" r:id="rId13"/>
    <p:sldId id="289" r:id="rId14"/>
    <p:sldId id="290" r:id="rId15"/>
    <p:sldId id="291" r:id="rId16"/>
    <p:sldId id="292" r:id="rId17"/>
    <p:sldId id="262" r:id="rId18"/>
    <p:sldId id="306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3" r:id="rId29"/>
    <p:sldId id="272" r:id="rId30"/>
    <p:sldId id="273" r:id="rId31"/>
    <p:sldId id="274" r:id="rId32"/>
    <p:sldId id="275" r:id="rId33"/>
    <p:sldId id="304" r:id="rId34"/>
    <p:sldId id="276" r:id="rId35"/>
    <p:sldId id="305" r:id="rId36"/>
    <p:sldId id="302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265" r:id="rId46"/>
    <p:sldId id="266" r:id="rId47"/>
    <p:sldId id="267" r:id="rId48"/>
    <p:sldId id="268" r:id="rId49"/>
    <p:sldId id="269" r:id="rId50"/>
    <p:sldId id="270" r:id="rId51"/>
    <p:sldId id="271" r:id="rId52"/>
    <p:sldId id="264" r:id="rId53"/>
    <p:sldId id="263" r:id="rId54"/>
    <p:sldId id="26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0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61725-810F-4608-9D14-31920284E92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D82CEA-AD26-49B2-BC2A-EB384CC4A70D}">
      <dgm:prSet phldrT="[Text]"/>
      <dgm:spPr/>
      <dgm:t>
        <a:bodyPr/>
        <a:lstStyle/>
        <a:p>
          <a:r>
            <a:rPr lang="en-GB" dirty="0" smtClean="0"/>
            <a:t>Types of energy</a:t>
          </a:r>
          <a:endParaRPr lang="en-GB" dirty="0"/>
        </a:p>
      </dgm:t>
    </dgm:pt>
    <dgm:pt modelId="{ABA0ACC2-1046-4219-BBDA-A4BDF4FF1321}" type="parTrans" cxnId="{FFC4419B-B716-4CAB-A95E-BC970FDC35C8}">
      <dgm:prSet/>
      <dgm:spPr/>
      <dgm:t>
        <a:bodyPr/>
        <a:lstStyle/>
        <a:p>
          <a:endParaRPr lang="en-GB"/>
        </a:p>
      </dgm:t>
    </dgm:pt>
    <dgm:pt modelId="{A57D4D2A-7C69-4587-B553-5157B7ECD066}" type="sibTrans" cxnId="{FFC4419B-B716-4CAB-A95E-BC970FDC35C8}">
      <dgm:prSet/>
      <dgm:spPr/>
      <dgm:t>
        <a:bodyPr/>
        <a:lstStyle/>
        <a:p>
          <a:endParaRPr lang="en-GB"/>
        </a:p>
      </dgm:t>
    </dgm:pt>
    <dgm:pt modelId="{ADEA408D-9E07-4F5E-A3E2-2E6F7F25B65F}">
      <dgm:prSet phldrT="[Text]"/>
      <dgm:spPr/>
      <dgm:t>
        <a:bodyPr/>
        <a:lstStyle/>
        <a:p>
          <a:r>
            <a:rPr lang="en-GB" dirty="0" smtClean="0"/>
            <a:t>Kinetic </a:t>
          </a:r>
          <a:endParaRPr lang="en-GB" dirty="0"/>
        </a:p>
      </dgm:t>
    </dgm:pt>
    <dgm:pt modelId="{4F4E43D9-DD08-441E-BDE3-DCB34D539946}" type="parTrans" cxnId="{349BC395-5A16-4C22-A1C7-017D683FC61E}">
      <dgm:prSet/>
      <dgm:spPr/>
      <dgm:t>
        <a:bodyPr/>
        <a:lstStyle/>
        <a:p>
          <a:endParaRPr lang="en-GB"/>
        </a:p>
      </dgm:t>
    </dgm:pt>
    <dgm:pt modelId="{8B671E11-A50F-4CA9-A1A9-FE62E71CF48B}" type="sibTrans" cxnId="{349BC395-5A16-4C22-A1C7-017D683FC61E}">
      <dgm:prSet/>
      <dgm:spPr/>
      <dgm:t>
        <a:bodyPr/>
        <a:lstStyle/>
        <a:p>
          <a:endParaRPr lang="en-GB"/>
        </a:p>
      </dgm:t>
    </dgm:pt>
    <dgm:pt modelId="{82322E93-1A71-4994-BD76-CCD36B3CD1D2}">
      <dgm:prSet phldrT="[Text]"/>
      <dgm:spPr/>
      <dgm:t>
        <a:bodyPr/>
        <a:lstStyle/>
        <a:p>
          <a:r>
            <a:rPr lang="en-GB" dirty="0" smtClean="0"/>
            <a:t>GPE</a:t>
          </a:r>
          <a:endParaRPr lang="en-GB" dirty="0"/>
        </a:p>
      </dgm:t>
    </dgm:pt>
    <dgm:pt modelId="{D7846C4A-B99D-44EB-9C80-9578F796CF02}" type="parTrans" cxnId="{74783C1A-D779-4791-B030-6BF0F6CA4FA9}">
      <dgm:prSet/>
      <dgm:spPr/>
      <dgm:t>
        <a:bodyPr/>
        <a:lstStyle/>
        <a:p>
          <a:endParaRPr lang="en-GB"/>
        </a:p>
      </dgm:t>
    </dgm:pt>
    <dgm:pt modelId="{717A8A26-2060-473D-B670-ADFCD3E417D4}" type="sibTrans" cxnId="{74783C1A-D779-4791-B030-6BF0F6CA4FA9}">
      <dgm:prSet/>
      <dgm:spPr/>
      <dgm:t>
        <a:bodyPr/>
        <a:lstStyle/>
        <a:p>
          <a:endParaRPr lang="en-GB"/>
        </a:p>
      </dgm:t>
    </dgm:pt>
    <dgm:pt modelId="{A216464E-62BD-47FA-8936-7E6DC64613CD}">
      <dgm:prSet phldrT="[Text]"/>
      <dgm:spPr/>
      <dgm:t>
        <a:bodyPr/>
        <a:lstStyle/>
        <a:p>
          <a:r>
            <a:rPr lang="en-GB" dirty="0" smtClean="0"/>
            <a:t>Elastic PE</a:t>
          </a:r>
          <a:endParaRPr lang="en-GB" dirty="0"/>
        </a:p>
      </dgm:t>
    </dgm:pt>
    <dgm:pt modelId="{DDB8B489-FC18-4A72-8840-B84B70C41886}" type="parTrans" cxnId="{FD162856-0BD6-4658-8087-F8347FA8A087}">
      <dgm:prSet/>
      <dgm:spPr/>
      <dgm:t>
        <a:bodyPr/>
        <a:lstStyle/>
        <a:p>
          <a:endParaRPr lang="en-GB"/>
        </a:p>
      </dgm:t>
    </dgm:pt>
    <dgm:pt modelId="{CD11A3B7-2649-4064-9D48-461170DC110D}" type="sibTrans" cxnId="{FD162856-0BD6-4658-8087-F8347FA8A087}">
      <dgm:prSet/>
      <dgm:spPr/>
      <dgm:t>
        <a:bodyPr/>
        <a:lstStyle/>
        <a:p>
          <a:endParaRPr lang="en-GB"/>
        </a:p>
      </dgm:t>
    </dgm:pt>
    <dgm:pt modelId="{997A4961-D53C-4303-ADF9-F756F6125BEC}">
      <dgm:prSet phldrT="[Text]"/>
      <dgm:spPr/>
      <dgm:t>
        <a:bodyPr/>
        <a:lstStyle/>
        <a:p>
          <a:r>
            <a:rPr lang="en-GB" dirty="0" smtClean="0"/>
            <a:t>Chemical</a:t>
          </a:r>
          <a:endParaRPr lang="en-GB" dirty="0"/>
        </a:p>
      </dgm:t>
    </dgm:pt>
    <dgm:pt modelId="{ACD71713-6A39-423C-B787-7CAB27EA6849}" type="parTrans" cxnId="{D3514C07-FCC0-4464-AA3C-D19C228861BB}">
      <dgm:prSet/>
      <dgm:spPr/>
      <dgm:t>
        <a:bodyPr/>
        <a:lstStyle/>
        <a:p>
          <a:endParaRPr lang="en-GB"/>
        </a:p>
      </dgm:t>
    </dgm:pt>
    <dgm:pt modelId="{DCD6C31B-A796-4576-97B7-988681E26806}" type="sibTrans" cxnId="{D3514C07-FCC0-4464-AA3C-D19C228861BB}">
      <dgm:prSet/>
      <dgm:spPr/>
      <dgm:t>
        <a:bodyPr/>
        <a:lstStyle/>
        <a:p>
          <a:endParaRPr lang="en-GB"/>
        </a:p>
      </dgm:t>
    </dgm:pt>
    <dgm:pt modelId="{F2DBE01C-0304-4A4A-BAD8-47BAEDD01843}">
      <dgm:prSet phldrT="[Text]"/>
      <dgm:spPr/>
      <dgm:t>
        <a:bodyPr/>
        <a:lstStyle/>
        <a:p>
          <a:r>
            <a:rPr lang="en-GB" dirty="0" smtClean="0"/>
            <a:t>Electrical </a:t>
          </a:r>
          <a:endParaRPr lang="en-GB" dirty="0"/>
        </a:p>
      </dgm:t>
    </dgm:pt>
    <dgm:pt modelId="{0DAC99E3-63E1-48E9-8ACE-7985879C9316}" type="parTrans" cxnId="{445888E3-265E-482B-B8EC-2B2BFE21E908}">
      <dgm:prSet/>
      <dgm:spPr/>
      <dgm:t>
        <a:bodyPr/>
        <a:lstStyle/>
        <a:p>
          <a:endParaRPr lang="en-GB"/>
        </a:p>
      </dgm:t>
    </dgm:pt>
    <dgm:pt modelId="{8FAB8117-76B7-45BD-A31F-8F01908D8BF3}" type="sibTrans" cxnId="{445888E3-265E-482B-B8EC-2B2BFE21E908}">
      <dgm:prSet/>
      <dgm:spPr/>
      <dgm:t>
        <a:bodyPr/>
        <a:lstStyle/>
        <a:p>
          <a:endParaRPr lang="en-GB"/>
        </a:p>
      </dgm:t>
    </dgm:pt>
    <dgm:pt modelId="{0D13A66B-A2B3-47EE-81CE-FEA5EF0202F9}">
      <dgm:prSet phldrT="[Text]"/>
      <dgm:spPr/>
      <dgm:t>
        <a:bodyPr/>
        <a:lstStyle/>
        <a:p>
          <a:r>
            <a:rPr lang="en-GB" dirty="0" smtClean="0"/>
            <a:t>Nuclear </a:t>
          </a:r>
          <a:endParaRPr lang="en-GB" dirty="0"/>
        </a:p>
      </dgm:t>
    </dgm:pt>
    <dgm:pt modelId="{AE664257-928F-438F-BD7F-6B765ED98C23}" type="parTrans" cxnId="{581E0F7D-D041-44CD-9CB4-047CC65AB22F}">
      <dgm:prSet/>
      <dgm:spPr/>
      <dgm:t>
        <a:bodyPr/>
        <a:lstStyle/>
        <a:p>
          <a:endParaRPr lang="en-GB"/>
        </a:p>
      </dgm:t>
    </dgm:pt>
    <dgm:pt modelId="{DC61017E-7D0F-493A-9115-BA98EE9F3FBB}" type="sibTrans" cxnId="{581E0F7D-D041-44CD-9CB4-047CC65AB22F}">
      <dgm:prSet/>
      <dgm:spPr/>
      <dgm:t>
        <a:bodyPr/>
        <a:lstStyle/>
        <a:p>
          <a:endParaRPr lang="en-GB"/>
        </a:p>
      </dgm:t>
    </dgm:pt>
    <dgm:pt modelId="{4A1943D4-4868-4791-9C47-8A9230C1BFB9}">
      <dgm:prSet phldrT="[Text]"/>
      <dgm:spPr/>
      <dgm:t>
        <a:bodyPr/>
        <a:lstStyle/>
        <a:p>
          <a:r>
            <a:rPr lang="en-GB" dirty="0" smtClean="0"/>
            <a:t>Light </a:t>
          </a:r>
          <a:endParaRPr lang="en-GB" dirty="0"/>
        </a:p>
      </dgm:t>
    </dgm:pt>
    <dgm:pt modelId="{B6107408-F12A-4AC4-9082-BFC860212AF1}" type="parTrans" cxnId="{470BEE07-1B8D-41A5-9D30-2157D4A72918}">
      <dgm:prSet/>
      <dgm:spPr/>
      <dgm:t>
        <a:bodyPr/>
        <a:lstStyle/>
        <a:p>
          <a:endParaRPr lang="en-GB"/>
        </a:p>
      </dgm:t>
    </dgm:pt>
    <dgm:pt modelId="{73C03F57-3211-49D2-A24C-E15A0F4B239A}" type="sibTrans" cxnId="{470BEE07-1B8D-41A5-9D30-2157D4A72918}">
      <dgm:prSet/>
      <dgm:spPr/>
      <dgm:t>
        <a:bodyPr/>
        <a:lstStyle/>
        <a:p>
          <a:endParaRPr lang="en-GB"/>
        </a:p>
      </dgm:t>
    </dgm:pt>
    <dgm:pt modelId="{7DC9EE3D-9F82-4E8A-A260-65870ACBB804}">
      <dgm:prSet phldrT="[Text]"/>
      <dgm:spPr/>
      <dgm:t>
        <a:bodyPr/>
        <a:lstStyle/>
        <a:p>
          <a:r>
            <a:rPr lang="en-GB" dirty="0" smtClean="0"/>
            <a:t>Sound </a:t>
          </a:r>
          <a:endParaRPr lang="en-GB" dirty="0"/>
        </a:p>
      </dgm:t>
    </dgm:pt>
    <dgm:pt modelId="{84D5C91A-9CC6-42D1-9E8D-192597CCD508}" type="parTrans" cxnId="{0B50A06F-F3AB-4F93-98A8-C669BEF5166E}">
      <dgm:prSet/>
      <dgm:spPr/>
      <dgm:t>
        <a:bodyPr/>
        <a:lstStyle/>
        <a:p>
          <a:endParaRPr lang="en-GB"/>
        </a:p>
      </dgm:t>
    </dgm:pt>
    <dgm:pt modelId="{7F81BC84-F637-4815-BEE2-39D0E5A41C2F}" type="sibTrans" cxnId="{0B50A06F-F3AB-4F93-98A8-C669BEF5166E}">
      <dgm:prSet/>
      <dgm:spPr/>
      <dgm:t>
        <a:bodyPr/>
        <a:lstStyle/>
        <a:p>
          <a:endParaRPr lang="en-GB"/>
        </a:p>
      </dgm:t>
    </dgm:pt>
    <dgm:pt modelId="{64EB280F-BFFB-43DE-98C0-DAA3AD1BD8CA}">
      <dgm:prSet phldrT="[Text]"/>
      <dgm:spPr/>
      <dgm:t>
        <a:bodyPr/>
        <a:lstStyle/>
        <a:p>
          <a:r>
            <a:rPr lang="en-GB" dirty="0" smtClean="0"/>
            <a:t>Heat </a:t>
          </a:r>
          <a:endParaRPr lang="en-GB" dirty="0"/>
        </a:p>
      </dgm:t>
    </dgm:pt>
    <dgm:pt modelId="{8750180B-CCC4-4B99-96F4-E8C2860D9C07}" type="parTrans" cxnId="{825F2CC0-28AA-4E0A-ABC4-8E50FE860C5C}">
      <dgm:prSet/>
      <dgm:spPr/>
      <dgm:t>
        <a:bodyPr/>
        <a:lstStyle/>
        <a:p>
          <a:endParaRPr lang="en-GB"/>
        </a:p>
      </dgm:t>
    </dgm:pt>
    <dgm:pt modelId="{F3ACA6BF-1C4F-4776-B90D-A23A1E0369FC}" type="sibTrans" cxnId="{825F2CC0-28AA-4E0A-ABC4-8E50FE860C5C}">
      <dgm:prSet/>
      <dgm:spPr/>
      <dgm:t>
        <a:bodyPr/>
        <a:lstStyle/>
        <a:p>
          <a:endParaRPr lang="en-GB"/>
        </a:p>
      </dgm:t>
    </dgm:pt>
    <dgm:pt modelId="{37D2DB20-5328-4C93-9408-F4DD83CDF3AF}" type="pres">
      <dgm:prSet presAssocID="{25261725-810F-4608-9D14-31920284E92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069FCB-F0C1-400D-B4D3-21258584E05E}" type="pres">
      <dgm:prSet presAssocID="{0CD82CEA-AD26-49B2-BC2A-EB384CC4A70D}" presName="centerShape" presStyleLbl="node0" presStyleIdx="0" presStyleCnt="1"/>
      <dgm:spPr/>
    </dgm:pt>
    <dgm:pt modelId="{4DE050A7-A4A0-4253-9DA8-1CA0479F7E5A}" type="pres">
      <dgm:prSet presAssocID="{4F4E43D9-DD08-441E-BDE3-DCB34D539946}" presName="Name9" presStyleLbl="parChTrans1D2" presStyleIdx="0" presStyleCnt="9"/>
      <dgm:spPr/>
    </dgm:pt>
    <dgm:pt modelId="{939113F2-4443-4F84-8D6A-E6B564120C75}" type="pres">
      <dgm:prSet presAssocID="{4F4E43D9-DD08-441E-BDE3-DCB34D539946}" presName="connTx" presStyleLbl="parChTrans1D2" presStyleIdx="0" presStyleCnt="9"/>
      <dgm:spPr/>
    </dgm:pt>
    <dgm:pt modelId="{2A2D9043-B69F-4318-864B-38DE93BBB8BC}" type="pres">
      <dgm:prSet presAssocID="{ADEA408D-9E07-4F5E-A3E2-2E6F7F25B65F}" presName="node" presStyleLbl="node1" presStyleIdx="0" presStyleCnt="9">
        <dgm:presLayoutVars>
          <dgm:bulletEnabled val="1"/>
        </dgm:presLayoutVars>
      </dgm:prSet>
      <dgm:spPr/>
    </dgm:pt>
    <dgm:pt modelId="{E2DCC49B-B0D3-4E0D-B0C5-3CFAD65FABD2}" type="pres">
      <dgm:prSet presAssocID="{D7846C4A-B99D-44EB-9C80-9578F796CF02}" presName="Name9" presStyleLbl="parChTrans1D2" presStyleIdx="1" presStyleCnt="9"/>
      <dgm:spPr/>
    </dgm:pt>
    <dgm:pt modelId="{0E26C909-993B-4736-B0C8-3D8BAAB9AA6D}" type="pres">
      <dgm:prSet presAssocID="{D7846C4A-B99D-44EB-9C80-9578F796CF02}" presName="connTx" presStyleLbl="parChTrans1D2" presStyleIdx="1" presStyleCnt="9"/>
      <dgm:spPr/>
    </dgm:pt>
    <dgm:pt modelId="{E9502DB6-4B01-4135-BF97-27A0B147004E}" type="pres">
      <dgm:prSet presAssocID="{82322E93-1A71-4994-BD76-CCD36B3CD1D2}" presName="node" presStyleLbl="node1" presStyleIdx="1" presStyleCnt="9">
        <dgm:presLayoutVars>
          <dgm:bulletEnabled val="1"/>
        </dgm:presLayoutVars>
      </dgm:prSet>
      <dgm:spPr/>
    </dgm:pt>
    <dgm:pt modelId="{B0D5C4D5-7892-407E-ABC3-53737E9CBFEB}" type="pres">
      <dgm:prSet presAssocID="{DDB8B489-FC18-4A72-8840-B84B70C41886}" presName="Name9" presStyleLbl="parChTrans1D2" presStyleIdx="2" presStyleCnt="9"/>
      <dgm:spPr/>
    </dgm:pt>
    <dgm:pt modelId="{6BE21492-FDB1-4CD2-8826-D79EB746BD77}" type="pres">
      <dgm:prSet presAssocID="{DDB8B489-FC18-4A72-8840-B84B70C41886}" presName="connTx" presStyleLbl="parChTrans1D2" presStyleIdx="2" presStyleCnt="9"/>
      <dgm:spPr/>
    </dgm:pt>
    <dgm:pt modelId="{AC4C94E9-C444-49AC-8326-D1CEAE54BFC1}" type="pres">
      <dgm:prSet presAssocID="{A216464E-62BD-47FA-8936-7E6DC64613C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904599-E490-4731-B00F-955F6890ACCB}" type="pres">
      <dgm:prSet presAssocID="{ACD71713-6A39-423C-B787-7CAB27EA6849}" presName="Name9" presStyleLbl="parChTrans1D2" presStyleIdx="3" presStyleCnt="9"/>
      <dgm:spPr/>
    </dgm:pt>
    <dgm:pt modelId="{66DACCD9-0E8D-4094-A5B5-9071983771BD}" type="pres">
      <dgm:prSet presAssocID="{ACD71713-6A39-423C-B787-7CAB27EA6849}" presName="connTx" presStyleLbl="parChTrans1D2" presStyleIdx="3" presStyleCnt="9"/>
      <dgm:spPr/>
    </dgm:pt>
    <dgm:pt modelId="{A2EED4A7-A038-49E4-9513-03425DD665BA}" type="pres">
      <dgm:prSet presAssocID="{997A4961-D53C-4303-ADF9-F756F6125BEC}" presName="node" presStyleLbl="node1" presStyleIdx="3" presStyleCnt="9">
        <dgm:presLayoutVars>
          <dgm:bulletEnabled val="1"/>
        </dgm:presLayoutVars>
      </dgm:prSet>
      <dgm:spPr/>
    </dgm:pt>
    <dgm:pt modelId="{F5866A00-1A73-470A-9676-02BAD6EE026E}" type="pres">
      <dgm:prSet presAssocID="{0DAC99E3-63E1-48E9-8ACE-7985879C9316}" presName="Name9" presStyleLbl="parChTrans1D2" presStyleIdx="4" presStyleCnt="9"/>
      <dgm:spPr/>
    </dgm:pt>
    <dgm:pt modelId="{9DEE8EFB-7345-40F8-8B8C-61CABDAC8D6A}" type="pres">
      <dgm:prSet presAssocID="{0DAC99E3-63E1-48E9-8ACE-7985879C9316}" presName="connTx" presStyleLbl="parChTrans1D2" presStyleIdx="4" presStyleCnt="9"/>
      <dgm:spPr/>
    </dgm:pt>
    <dgm:pt modelId="{B42EF46C-FD6C-49EE-939C-79E91BB343F2}" type="pres">
      <dgm:prSet presAssocID="{F2DBE01C-0304-4A4A-BAD8-47BAEDD01843}" presName="node" presStyleLbl="node1" presStyleIdx="4" presStyleCnt="9">
        <dgm:presLayoutVars>
          <dgm:bulletEnabled val="1"/>
        </dgm:presLayoutVars>
      </dgm:prSet>
      <dgm:spPr/>
    </dgm:pt>
    <dgm:pt modelId="{BF9DBD1A-B91C-48EE-979C-DC2A6BCE6367}" type="pres">
      <dgm:prSet presAssocID="{AE664257-928F-438F-BD7F-6B765ED98C23}" presName="Name9" presStyleLbl="parChTrans1D2" presStyleIdx="5" presStyleCnt="9"/>
      <dgm:spPr/>
    </dgm:pt>
    <dgm:pt modelId="{F75DBA75-2371-48FD-9C94-E02D7B83C541}" type="pres">
      <dgm:prSet presAssocID="{AE664257-928F-438F-BD7F-6B765ED98C23}" presName="connTx" presStyleLbl="parChTrans1D2" presStyleIdx="5" presStyleCnt="9"/>
      <dgm:spPr/>
    </dgm:pt>
    <dgm:pt modelId="{FB70C77E-C810-4CAF-B46B-EAFA6B04DDEA}" type="pres">
      <dgm:prSet presAssocID="{0D13A66B-A2B3-47EE-81CE-FEA5EF0202F9}" presName="node" presStyleLbl="node1" presStyleIdx="5" presStyleCnt="9">
        <dgm:presLayoutVars>
          <dgm:bulletEnabled val="1"/>
        </dgm:presLayoutVars>
      </dgm:prSet>
      <dgm:spPr/>
    </dgm:pt>
    <dgm:pt modelId="{815DD48C-4F2C-4DA6-97C9-59B4BA4DE245}" type="pres">
      <dgm:prSet presAssocID="{B6107408-F12A-4AC4-9082-BFC860212AF1}" presName="Name9" presStyleLbl="parChTrans1D2" presStyleIdx="6" presStyleCnt="9"/>
      <dgm:spPr/>
    </dgm:pt>
    <dgm:pt modelId="{A3116F5B-9222-447B-81A9-D32F1A1D680A}" type="pres">
      <dgm:prSet presAssocID="{B6107408-F12A-4AC4-9082-BFC860212AF1}" presName="connTx" presStyleLbl="parChTrans1D2" presStyleIdx="6" presStyleCnt="9"/>
      <dgm:spPr/>
    </dgm:pt>
    <dgm:pt modelId="{4E5ADE9D-E17E-449E-9D09-DF66AC4E83BF}" type="pres">
      <dgm:prSet presAssocID="{4A1943D4-4868-4791-9C47-8A9230C1BFB9}" presName="node" presStyleLbl="node1" presStyleIdx="6" presStyleCnt="9">
        <dgm:presLayoutVars>
          <dgm:bulletEnabled val="1"/>
        </dgm:presLayoutVars>
      </dgm:prSet>
      <dgm:spPr/>
    </dgm:pt>
    <dgm:pt modelId="{F48F745C-EA50-4006-B860-2601EAB425AD}" type="pres">
      <dgm:prSet presAssocID="{84D5C91A-9CC6-42D1-9E8D-192597CCD508}" presName="Name9" presStyleLbl="parChTrans1D2" presStyleIdx="7" presStyleCnt="9"/>
      <dgm:spPr/>
    </dgm:pt>
    <dgm:pt modelId="{4D0C23AE-C4E7-4460-99DE-BA910CFB3B91}" type="pres">
      <dgm:prSet presAssocID="{84D5C91A-9CC6-42D1-9E8D-192597CCD508}" presName="connTx" presStyleLbl="parChTrans1D2" presStyleIdx="7" presStyleCnt="9"/>
      <dgm:spPr/>
    </dgm:pt>
    <dgm:pt modelId="{C9239DB4-07F1-4F6A-8DAF-F4D5C6B1DE0B}" type="pres">
      <dgm:prSet presAssocID="{7DC9EE3D-9F82-4E8A-A260-65870ACBB804}" presName="node" presStyleLbl="node1" presStyleIdx="7" presStyleCnt="9">
        <dgm:presLayoutVars>
          <dgm:bulletEnabled val="1"/>
        </dgm:presLayoutVars>
      </dgm:prSet>
      <dgm:spPr/>
    </dgm:pt>
    <dgm:pt modelId="{222E83D7-C0EE-4224-B546-0CEFDC9B3609}" type="pres">
      <dgm:prSet presAssocID="{8750180B-CCC4-4B99-96F4-E8C2860D9C07}" presName="Name9" presStyleLbl="parChTrans1D2" presStyleIdx="8" presStyleCnt="9"/>
      <dgm:spPr/>
    </dgm:pt>
    <dgm:pt modelId="{A08BFBD0-23FB-4174-8BEA-3154D61D6838}" type="pres">
      <dgm:prSet presAssocID="{8750180B-CCC4-4B99-96F4-E8C2860D9C07}" presName="connTx" presStyleLbl="parChTrans1D2" presStyleIdx="8" presStyleCnt="9"/>
      <dgm:spPr/>
    </dgm:pt>
    <dgm:pt modelId="{B12F104D-53E1-4EE9-96E8-938A34480AAE}" type="pres">
      <dgm:prSet presAssocID="{64EB280F-BFFB-43DE-98C0-DAA3AD1BD8CA}" presName="node" presStyleLbl="node1" presStyleIdx="8" presStyleCnt="9">
        <dgm:presLayoutVars>
          <dgm:bulletEnabled val="1"/>
        </dgm:presLayoutVars>
      </dgm:prSet>
      <dgm:spPr/>
    </dgm:pt>
  </dgm:ptLst>
  <dgm:cxnLst>
    <dgm:cxn modelId="{1A25FD02-AFD2-47AC-A57F-53CF2B4F4BEB}" type="presOf" srcId="{997A4961-D53C-4303-ADF9-F756F6125BEC}" destId="{A2EED4A7-A038-49E4-9513-03425DD665BA}" srcOrd="0" destOrd="0" presId="urn:microsoft.com/office/officeart/2005/8/layout/radial1"/>
    <dgm:cxn modelId="{E558FE29-2961-42B0-B837-437648627129}" type="presOf" srcId="{84D5C91A-9CC6-42D1-9E8D-192597CCD508}" destId="{F48F745C-EA50-4006-B860-2601EAB425AD}" srcOrd="0" destOrd="0" presId="urn:microsoft.com/office/officeart/2005/8/layout/radial1"/>
    <dgm:cxn modelId="{D3514C07-FCC0-4464-AA3C-D19C228861BB}" srcId="{0CD82CEA-AD26-49B2-BC2A-EB384CC4A70D}" destId="{997A4961-D53C-4303-ADF9-F756F6125BEC}" srcOrd="3" destOrd="0" parTransId="{ACD71713-6A39-423C-B787-7CAB27EA6849}" sibTransId="{DCD6C31B-A796-4576-97B7-988681E26806}"/>
    <dgm:cxn modelId="{470BEE07-1B8D-41A5-9D30-2157D4A72918}" srcId="{0CD82CEA-AD26-49B2-BC2A-EB384CC4A70D}" destId="{4A1943D4-4868-4791-9C47-8A9230C1BFB9}" srcOrd="6" destOrd="0" parTransId="{B6107408-F12A-4AC4-9082-BFC860212AF1}" sibTransId="{73C03F57-3211-49D2-A24C-E15A0F4B239A}"/>
    <dgm:cxn modelId="{FA01131F-491A-4373-B718-0F206096F756}" type="presOf" srcId="{4F4E43D9-DD08-441E-BDE3-DCB34D539946}" destId="{939113F2-4443-4F84-8D6A-E6B564120C75}" srcOrd="1" destOrd="0" presId="urn:microsoft.com/office/officeart/2005/8/layout/radial1"/>
    <dgm:cxn modelId="{FFC4419B-B716-4CAB-A95E-BC970FDC35C8}" srcId="{25261725-810F-4608-9D14-31920284E926}" destId="{0CD82CEA-AD26-49B2-BC2A-EB384CC4A70D}" srcOrd="0" destOrd="0" parTransId="{ABA0ACC2-1046-4219-BBDA-A4BDF4FF1321}" sibTransId="{A57D4D2A-7C69-4587-B553-5157B7ECD066}"/>
    <dgm:cxn modelId="{50E9988B-1D62-4052-BB1A-CFA36E2558AD}" type="presOf" srcId="{7DC9EE3D-9F82-4E8A-A260-65870ACBB804}" destId="{C9239DB4-07F1-4F6A-8DAF-F4D5C6B1DE0B}" srcOrd="0" destOrd="0" presId="urn:microsoft.com/office/officeart/2005/8/layout/radial1"/>
    <dgm:cxn modelId="{51AA289D-6259-47D9-A53C-04C295D95032}" type="presOf" srcId="{4F4E43D9-DD08-441E-BDE3-DCB34D539946}" destId="{4DE050A7-A4A0-4253-9DA8-1CA0479F7E5A}" srcOrd="0" destOrd="0" presId="urn:microsoft.com/office/officeart/2005/8/layout/radial1"/>
    <dgm:cxn modelId="{85BE695B-F7E3-4C17-9772-EDE56CDD588F}" type="presOf" srcId="{ADEA408D-9E07-4F5E-A3E2-2E6F7F25B65F}" destId="{2A2D9043-B69F-4318-864B-38DE93BBB8BC}" srcOrd="0" destOrd="0" presId="urn:microsoft.com/office/officeart/2005/8/layout/radial1"/>
    <dgm:cxn modelId="{5E9E40A4-81A0-43E0-959F-04D2CE5322FA}" type="presOf" srcId="{ACD71713-6A39-423C-B787-7CAB27EA6849}" destId="{66DACCD9-0E8D-4094-A5B5-9071983771BD}" srcOrd="1" destOrd="0" presId="urn:microsoft.com/office/officeart/2005/8/layout/radial1"/>
    <dgm:cxn modelId="{A4324FFE-1548-494A-B7D8-2FD26AA2EA38}" type="presOf" srcId="{DDB8B489-FC18-4A72-8840-B84B70C41886}" destId="{B0D5C4D5-7892-407E-ABC3-53737E9CBFEB}" srcOrd="0" destOrd="0" presId="urn:microsoft.com/office/officeart/2005/8/layout/radial1"/>
    <dgm:cxn modelId="{8125BB4D-D323-49DE-8F15-FFC2EADEB7F7}" type="presOf" srcId="{0CD82CEA-AD26-49B2-BC2A-EB384CC4A70D}" destId="{1A069FCB-F0C1-400D-B4D3-21258584E05E}" srcOrd="0" destOrd="0" presId="urn:microsoft.com/office/officeart/2005/8/layout/radial1"/>
    <dgm:cxn modelId="{72DF1B8C-3878-47C5-ABDA-0D97E5B705FC}" type="presOf" srcId="{AE664257-928F-438F-BD7F-6B765ED98C23}" destId="{BF9DBD1A-B91C-48EE-979C-DC2A6BCE6367}" srcOrd="0" destOrd="0" presId="urn:microsoft.com/office/officeart/2005/8/layout/radial1"/>
    <dgm:cxn modelId="{77549927-515B-4090-B46E-AB7DA6E26A65}" type="presOf" srcId="{F2DBE01C-0304-4A4A-BAD8-47BAEDD01843}" destId="{B42EF46C-FD6C-49EE-939C-79E91BB343F2}" srcOrd="0" destOrd="0" presId="urn:microsoft.com/office/officeart/2005/8/layout/radial1"/>
    <dgm:cxn modelId="{FD162856-0BD6-4658-8087-F8347FA8A087}" srcId="{0CD82CEA-AD26-49B2-BC2A-EB384CC4A70D}" destId="{A216464E-62BD-47FA-8936-7E6DC64613CD}" srcOrd="2" destOrd="0" parTransId="{DDB8B489-FC18-4A72-8840-B84B70C41886}" sibTransId="{CD11A3B7-2649-4064-9D48-461170DC110D}"/>
    <dgm:cxn modelId="{445888E3-265E-482B-B8EC-2B2BFE21E908}" srcId="{0CD82CEA-AD26-49B2-BC2A-EB384CC4A70D}" destId="{F2DBE01C-0304-4A4A-BAD8-47BAEDD01843}" srcOrd="4" destOrd="0" parTransId="{0DAC99E3-63E1-48E9-8ACE-7985879C9316}" sibTransId="{8FAB8117-76B7-45BD-A31F-8F01908D8BF3}"/>
    <dgm:cxn modelId="{0B50A06F-F3AB-4F93-98A8-C669BEF5166E}" srcId="{0CD82CEA-AD26-49B2-BC2A-EB384CC4A70D}" destId="{7DC9EE3D-9F82-4E8A-A260-65870ACBB804}" srcOrd="7" destOrd="0" parTransId="{84D5C91A-9CC6-42D1-9E8D-192597CCD508}" sibTransId="{7F81BC84-F637-4815-BEE2-39D0E5A41C2F}"/>
    <dgm:cxn modelId="{24605FA0-97E7-42B6-890A-42C102540FEB}" type="presOf" srcId="{25261725-810F-4608-9D14-31920284E926}" destId="{37D2DB20-5328-4C93-9408-F4DD83CDF3AF}" srcOrd="0" destOrd="0" presId="urn:microsoft.com/office/officeart/2005/8/layout/radial1"/>
    <dgm:cxn modelId="{6CDEA4A9-8B8E-4653-BD30-8EC31AEA8DAA}" type="presOf" srcId="{B6107408-F12A-4AC4-9082-BFC860212AF1}" destId="{A3116F5B-9222-447B-81A9-D32F1A1D680A}" srcOrd="1" destOrd="0" presId="urn:microsoft.com/office/officeart/2005/8/layout/radial1"/>
    <dgm:cxn modelId="{48D40334-0D6C-4C04-AD8A-293C32881C48}" type="presOf" srcId="{8750180B-CCC4-4B99-96F4-E8C2860D9C07}" destId="{A08BFBD0-23FB-4174-8BEA-3154D61D6838}" srcOrd="1" destOrd="0" presId="urn:microsoft.com/office/officeart/2005/8/layout/radial1"/>
    <dgm:cxn modelId="{34DEAA21-B59E-47A7-A9A5-D716BA62334B}" type="presOf" srcId="{DDB8B489-FC18-4A72-8840-B84B70C41886}" destId="{6BE21492-FDB1-4CD2-8826-D79EB746BD77}" srcOrd="1" destOrd="0" presId="urn:microsoft.com/office/officeart/2005/8/layout/radial1"/>
    <dgm:cxn modelId="{FFA81EE6-3B24-458D-B3AC-2F03075A0159}" type="presOf" srcId="{8750180B-CCC4-4B99-96F4-E8C2860D9C07}" destId="{222E83D7-C0EE-4224-B546-0CEFDC9B3609}" srcOrd="0" destOrd="0" presId="urn:microsoft.com/office/officeart/2005/8/layout/radial1"/>
    <dgm:cxn modelId="{EF0F6D10-5F8F-464A-BC01-6485F56D7AFF}" type="presOf" srcId="{0DAC99E3-63E1-48E9-8ACE-7985879C9316}" destId="{9DEE8EFB-7345-40F8-8B8C-61CABDAC8D6A}" srcOrd="1" destOrd="0" presId="urn:microsoft.com/office/officeart/2005/8/layout/radial1"/>
    <dgm:cxn modelId="{9D5B5740-1C96-4F69-909E-FC49ECC4444F}" type="presOf" srcId="{82322E93-1A71-4994-BD76-CCD36B3CD1D2}" destId="{E9502DB6-4B01-4135-BF97-27A0B147004E}" srcOrd="0" destOrd="0" presId="urn:microsoft.com/office/officeart/2005/8/layout/radial1"/>
    <dgm:cxn modelId="{0416B295-555B-4820-8DD9-2EC9E0BCB719}" type="presOf" srcId="{D7846C4A-B99D-44EB-9C80-9578F796CF02}" destId="{0E26C909-993B-4736-B0C8-3D8BAAB9AA6D}" srcOrd="1" destOrd="0" presId="urn:microsoft.com/office/officeart/2005/8/layout/radial1"/>
    <dgm:cxn modelId="{BD35301F-E375-46A2-898E-037FA7A13158}" type="presOf" srcId="{4A1943D4-4868-4791-9C47-8A9230C1BFB9}" destId="{4E5ADE9D-E17E-449E-9D09-DF66AC4E83BF}" srcOrd="0" destOrd="0" presId="urn:microsoft.com/office/officeart/2005/8/layout/radial1"/>
    <dgm:cxn modelId="{F8B46AA7-BDC4-48B7-823D-337D0E0A1298}" type="presOf" srcId="{0DAC99E3-63E1-48E9-8ACE-7985879C9316}" destId="{F5866A00-1A73-470A-9676-02BAD6EE026E}" srcOrd="0" destOrd="0" presId="urn:microsoft.com/office/officeart/2005/8/layout/radial1"/>
    <dgm:cxn modelId="{349BC395-5A16-4C22-A1C7-017D683FC61E}" srcId="{0CD82CEA-AD26-49B2-BC2A-EB384CC4A70D}" destId="{ADEA408D-9E07-4F5E-A3E2-2E6F7F25B65F}" srcOrd="0" destOrd="0" parTransId="{4F4E43D9-DD08-441E-BDE3-DCB34D539946}" sibTransId="{8B671E11-A50F-4CA9-A1A9-FE62E71CF48B}"/>
    <dgm:cxn modelId="{D1A92A76-09CF-445F-B721-9B4C75A4CBE8}" type="presOf" srcId="{84D5C91A-9CC6-42D1-9E8D-192597CCD508}" destId="{4D0C23AE-C4E7-4460-99DE-BA910CFB3B91}" srcOrd="1" destOrd="0" presId="urn:microsoft.com/office/officeart/2005/8/layout/radial1"/>
    <dgm:cxn modelId="{825F2CC0-28AA-4E0A-ABC4-8E50FE860C5C}" srcId="{0CD82CEA-AD26-49B2-BC2A-EB384CC4A70D}" destId="{64EB280F-BFFB-43DE-98C0-DAA3AD1BD8CA}" srcOrd="8" destOrd="0" parTransId="{8750180B-CCC4-4B99-96F4-E8C2860D9C07}" sibTransId="{F3ACA6BF-1C4F-4776-B90D-A23A1E0369FC}"/>
    <dgm:cxn modelId="{1B7F7BAB-3AFC-4021-A734-A63B3BC66AB0}" type="presOf" srcId="{64EB280F-BFFB-43DE-98C0-DAA3AD1BD8CA}" destId="{B12F104D-53E1-4EE9-96E8-938A34480AAE}" srcOrd="0" destOrd="0" presId="urn:microsoft.com/office/officeart/2005/8/layout/radial1"/>
    <dgm:cxn modelId="{74783C1A-D779-4791-B030-6BF0F6CA4FA9}" srcId="{0CD82CEA-AD26-49B2-BC2A-EB384CC4A70D}" destId="{82322E93-1A71-4994-BD76-CCD36B3CD1D2}" srcOrd="1" destOrd="0" parTransId="{D7846C4A-B99D-44EB-9C80-9578F796CF02}" sibTransId="{717A8A26-2060-473D-B670-ADFCD3E417D4}"/>
    <dgm:cxn modelId="{581E0F7D-D041-44CD-9CB4-047CC65AB22F}" srcId="{0CD82CEA-AD26-49B2-BC2A-EB384CC4A70D}" destId="{0D13A66B-A2B3-47EE-81CE-FEA5EF0202F9}" srcOrd="5" destOrd="0" parTransId="{AE664257-928F-438F-BD7F-6B765ED98C23}" sibTransId="{DC61017E-7D0F-493A-9115-BA98EE9F3FBB}"/>
    <dgm:cxn modelId="{BBAF0062-F04A-4316-83EC-FF45C4006D34}" type="presOf" srcId="{0D13A66B-A2B3-47EE-81CE-FEA5EF0202F9}" destId="{FB70C77E-C810-4CAF-B46B-EAFA6B04DDEA}" srcOrd="0" destOrd="0" presId="urn:microsoft.com/office/officeart/2005/8/layout/radial1"/>
    <dgm:cxn modelId="{0EA3EC89-9EF3-45F9-89B0-C5E2DED755E7}" type="presOf" srcId="{B6107408-F12A-4AC4-9082-BFC860212AF1}" destId="{815DD48C-4F2C-4DA6-97C9-59B4BA4DE245}" srcOrd="0" destOrd="0" presId="urn:microsoft.com/office/officeart/2005/8/layout/radial1"/>
    <dgm:cxn modelId="{6EC08A14-CF36-4E7D-9DA2-B2D72B06FF24}" type="presOf" srcId="{ACD71713-6A39-423C-B787-7CAB27EA6849}" destId="{F5904599-E490-4731-B00F-955F6890ACCB}" srcOrd="0" destOrd="0" presId="urn:microsoft.com/office/officeart/2005/8/layout/radial1"/>
    <dgm:cxn modelId="{DDE42BFC-9155-4C3D-9EA1-1167F440868C}" type="presOf" srcId="{D7846C4A-B99D-44EB-9C80-9578F796CF02}" destId="{E2DCC49B-B0D3-4E0D-B0C5-3CFAD65FABD2}" srcOrd="0" destOrd="0" presId="urn:microsoft.com/office/officeart/2005/8/layout/radial1"/>
    <dgm:cxn modelId="{7F220FFA-CC92-4911-8F28-793280396498}" type="presOf" srcId="{AE664257-928F-438F-BD7F-6B765ED98C23}" destId="{F75DBA75-2371-48FD-9C94-E02D7B83C541}" srcOrd="1" destOrd="0" presId="urn:microsoft.com/office/officeart/2005/8/layout/radial1"/>
    <dgm:cxn modelId="{2BAB0DE0-6F82-422F-9DCA-475095001C76}" type="presOf" srcId="{A216464E-62BD-47FA-8936-7E6DC64613CD}" destId="{AC4C94E9-C444-49AC-8326-D1CEAE54BFC1}" srcOrd="0" destOrd="0" presId="urn:microsoft.com/office/officeart/2005/8/layout/radial1"/>
    <dgm:cxn modelId="{9E215F9A-EA93-480A-8991-09E1F07FC10E}" type="presParOf" srcId="{37D2DB20-5328-4C93-9408-F4DD83CDF3AF}" destId="{1A069FCB-F0C1-400D-B4D3-21258584E05E}" srcOrd="0" destOrd="0" presId="urn:microsoft.com/office/officeart/2005/8/layout/radial1"/>
    <dgm:cxn modelId="{F4704850-22C6-456A-A8B3-B5C5728DB5C4}" type="presParOf" srcId="{37D2DB20-5328-4C93-9408-F4DD83CDF3AF}" destId="{4DE050A7-A4A0-4253-9DA8-1CA0479F7E5A}" srcOrd="1" destOrd="0" presId="urn:microsoft.com/office/officeart/2005/8/layout/radial1"/>
    <dgm:cxn modelId="{831E7855-5FC4-4D49-AAA3-A2BED0D13986}" type="presParOf" srcId="{4DE050A7-A4A0-4253-9DA8-1CA0479F7E5A}" destId="{939113F2-4443-4F84-8D6A-E6B564120C75}" srcOrd="0" destOrd="0" presId="urn:microsoft.com/office/officeart/2005/8/layout/radial1"/>
    <dgm:cxn modelId="{EB685774-6868-4E2A-80DB-1E942D6D519D}" type="presParOf" srcId="{37D2DB20-5328-4C93-9408-F4DD83CDF3AF}" destId="{2A2D9043-B69F-4318-864B-38DE93BBB8BC}" srcOrd="2" destOrd="0" presId="urn:microsoft.com/office/officeart/2005/8/layout/radial1"/>
    <dgm:cxn modelId="{1A0670F0-BF89-4CB9-B30F-41AB64017F66}" type="presParOf" srcId="{37D2DB20-5328-4C93-9408-F4DD83CDF3AF}" destId="{E2DCC49B-B0D3-4E0D-B0C5-3CFAD65FABD2}" srcOrd="3" destOrd="0" presId="urn:microsoft.com/office/officeart/2005/8/layout/radial1"/>
    <dgm:cxn modelId="{7FCD97DF-FFC5-4A61-A159-4DB5E180F60E}" type="presParOf" srcId="{E2DCC49B-B0D3-4E0D-B0C5-3CFAD65FABD2}" destId="{0E26C909-993B-4736-B0C8-3D8BAAB9AA6D}" srcOrd="0" destOrd="0" presId="urn:microsoft.com/office/officeart/2005/8/layout/radial1"/>
    <dgm:cxn modelId="{BA7E8651-5030-4EA8-A22E-3A144742F275}" type="presParOf" srcId="{37D2DB20-5328-4C93-9408-F4DD83CDF3AF}" destId="{E9502DB6-4B01-4135-BF97-27A0B147004E}" srcOrd="4" destOrd="0" presId="urn:microsoft.com/office/officeart/2005/8/layout/radial1"/>
    <dgm:cxn modelId="{DE81B3FF-E5C7-4A97-84BD-63827A62F9FD}" type="presParOf" srcId="{37D2DB20-5328-4C93-9408-F4DD83CDF3AF}" destId="{B0D5C4D5-7892-407E-ABC3-53737E9CBFEB}" srcOrd="5" destOrd="0" presId="urn:microsoft.com/office/officeart/2005/8/layout/radial1"/>
    <dgm:cxn modelId="{93788111-96AD-4D11-8EEE-A0279CD22E62}" type="presParOf" srcId="{B0D5C4D5-7892-407E-ABC3-53737E9CBFEB}" destId="{6BE21492-FDB1-4CD2-8826-D79EB746BD77}" srcOrd="0" destOrd="0" presId="urn:microsoft.com/office/officeart/2005/8/layout/radial1"/>
    <dgm:cxn modelId="{143F68FF-179B-4204-8134-79D3DC1F6C0A}" type="presParOf" srcId="{37D2DB20-5328-4C93-9408-F4DD83CDF3AF}" destId="{AC4C94E9-C444-49AC-8326-D1CEAE54BFC1}" srcOrd="6" destOrd="0" presId="urn:microsoft.com/office/officeart/2005/8/layout/radial1"/>
    <dgm:cxn modelId="{C75F3797-108C-4D0B-AF5B-E27F407948B1}" type="presParOf" srcId="{37D2DB20-5328-4C93-9408-F4DD83CDF3AF}" destId="{F5904599-E490-4731-B00F-955F6890ACCB}" srcOrd="7" destOrd="0" presId="urn:microsoft.com/office/officeart/2005/8/layout/radial1"/>
    <dgm:cxn modelId="{AD1BAF08-65B0-4F84-AAB7-325EC22665F3}" type="presParOf" srcId="{F5904599-E490-4731-B00F-955F6890ACCB}" destId="{66DACCD9-0E8D-4094-A5B5-9071983771BD}" srcOrd="0" destOrd="0" presId="urn:microsoft.com/office/officeart/2005/8/layout/radial1"/>
    <dgm:cxn modelId="{1C23D95E-37EA-4734-AB64-5CA23CBB5F46}" type="presParOf" srcId="{37D2DB20-5328-4C93-9408-F4DD83CDF3AF}" destId="{A2EED4A7-A038-49E4-9513-03425DD665BA}" srcOrd="8" destOrd="0" presId="urn:microsoft.com/office/officeart/2005/8/layout/radial1"/>
    <dgm:cxn modelId="{1A113F25-CA3A-49C8-8C41-8E024557E02C}" type="presParOf" srcId="{37D2DB20-5328-4C93-9408-F4DD83CDF3AF}" destId="{F5866A00-1A73-470A-9676-02BAD6EE026E}" srcOrd="9" destOrd="0" presId="urn:microsoft.com/office/officeart/2005/8/layout/radial1"/>
    <dgm:cxn modelId="{A4B5233C-6270-41EB-8EC7-6DB8881B0438}" type="presParOf" srcId="{F5866A00-1A73-470A-9676-02BAD6EE026E}" destId="{9DEE8EFB-7345-40F8-8B8C-61CABDAC8D6A}" srcOrd="0" destOrd="0" presId="urn:microsoft.com/office/officeart/2005/8/layout/radial1"/>
    <dgm:cxn modelId="{3BF33C06-A80F-409D-8C7B-721E3E637B7B}" type="presParOf" srcId="{37D2DB20-5328-4C93-9408-F4DD83CDF3AF}" destId="{B42EF46C-FD6C-49EE-939C-79E91BB343F2}" srcOrd="10" destOrd="0" presId="urn:microsoft.com/office/officeart/2005/8/layout/radial1"/>
    <dgm:cxn modelId="{A77E6758-CF78-4200-AE89-B54CF5B6AD7F}" type="presParOf" srcId="{37D2DB20-5328-4C93-9408-F4DD83CDF3AF}" destId="{BF9DBD1A-B91C-48EE-979C-DC2A6BCE6367}" srcOrd="11" destOrd="0" presId="urn:microsoft.com/office/officeart/2005/8/layout/radial1"/>
    <dgm:cxn modelId="{D4D6C6E9-114F-4DFC-96D4-04509043069D}" type="presParOf" srcId="{BF9DBD1A-B91C-48EE-979C-DC2A6BCE6367}" destId="{F75DBA75-2371-48FD-9C94-E02D7B83C541}" srcOrd="0" destOrd="0" presId="urn:microsoft.com/office/officeart/2005/8/layout/radial1"/>
    <dgm:cxn modelId="{944378BF-B388-4A63-B005-CA10F401275E}" type="presParOf" srcId="{37D2DB20-5328-4C93-9408-F4DD83CDF3AF}" destId="{FB70C77E-C810-4CAF-B46B-EAFA6B04DDEA}" srcOrd="12" destOrd="0" presId="urn:microsoft.com/office/officeart/2005/8/layout/radial1"/>
    <dgm:cxn modelId="{2FFF56C0-7337-432F-9C85-08D28728A8C1}" type="presParOf" srcId="{37D2DB20-5328-4C93-9408-F4DD83CDF3AF}" destId="{815DD48C-4F2C-4DA6-97C9-59B4BA4DE245}" srcOrd="13" destOrd="0" presId="urn:microsoft.com/office/officeart/2005/8/layout/radial1"/>
    <dgm:cxn modelId="{CB7B4B5E-30E3-4DCC-A0E6-C486ACB567E4}" type="presParOf" srcId="{815DD48C-4F2C-4DA6-97C9-59B4BA4DE245}" destId="{A3116F5B-9222-447B-81A9-D32F1A1D680A}" srcOrd="0" destOrd="0" presId="urn:microsoft.com/office/officeart/2005/8/layout/radial1"/>
    <dgm:cxn modelId="{7702DF60-6FA7-4C3D-BD03-7F01DFAD7348}" type="presParOf" srcId="{37D2DB20-5328-4C93-9408-F4DD83CDF3AF}" destId="{4E5ADE9D-E17E-449E-9D09-DF66AC4E83BF}" srcOrd="14" destOrd="0" presId="urn:microsoft.com/office/officeart/2005/8/layout/radial1"/>
    <dgm:cxn modelId="{3CDEC262-85BC-46F5-AA69-EFBE353BE517}" type="presParOf" srcId="{37D2DB20-5328-4C93-9408-F4DD83CDF3AF}" destId="{F48F745C-EA50-4006-B860-2601EAB425AD}" srcOrd="15" destOrd="0" presId="urn:microsoft.com/office/officeart/2005/8/layout/radial1"/>
    <dgm:cxn modelId="{F30986BB-BC2A-49D6-8299-1A36E08F59DF}" type="presParOf" srcId="{F48F745C-EA50-4006-B860-2601EAB425AD}" destId="{4D0C23AE-C4E7-4460-99DE-BA910CFB3B91}" srcOrd="0" destOrd="0" presId="urn:microsoft.com/office/officeart/2005/8/layout/radial1"/>
    <dgm:cxn modelId="{834E2875-5F54-4B99-A999-5F5E9AD213CC}" type="presParOf" srcId="{37D2DB20-5328-4C93-9408-F4DD83CDF3AF}" destId="{C9239DB4-07F1-4F6A-8DAF-F4D5C6B1DE0B}" srcOrd="16" destOrd="0" presId="urn:microsoft.com/office/officeart/2005/8/layout/radial1"/>
    <dgm:cxn modelId="{0890906A-4043-4EE2-83B1-53EFC632234D}" type="presParOf" srcId="{37D2DB20-5328-4C93-9408-F4DD83CDF3AF}" destId="{222E83D7-C0EE-4224-B546-0CEFDC9B3609}" srcOrd="17" destOrd="0" presId="urn:microsoft.com/office/officeart/2005/8/layout/radial1"/>
    <dgm:cxn modelId="{45FFD8E3-8A15-4B58-93E2-B6DEFEE7F90D}" type="presParOf" srcId="{222E83D7-C0EE-4224-B546-0CEFDC9B3609}" destId="{A08BFBD0-23FB-4174-8BEA-3154D61D6838}" srcOrd="0" destOrd="0" presId="urn:microsoft.com/office/officeart/2005/8/layout/radial1"/>
    <dgm:cxn modelId="{78D5D625-B4A3-4913-83E4-BFBEEBB5496F}" type="presParOf" srcId="{37D2DB20-5328-4C93-9408-F4DD83CDF3AF}" destId="{B12F104D-53E1-4EE9-96E8-938A34480AAE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261725-810F-4608-9D14-31920284E92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D82CEA-AD26-49B2-BC2A-EB384CC4A70D}">
      <dgm:prSet phldrT="[Text]"/>
      <dgm:spPr/>
      <dgm:t>
        <a:bodyPr/>
        <a:lstStyle/>
        <a:p>
          <a:r>
            <a:rPr lang="en-GB" dirty="0" smtClean="0"/>
            <a:t>Types of energy</a:t>
          </a:r>
          <a:endParaRPr lang="en-GB" dirty="0"/>
        </a:p>
      </dgm:t>
    </dgm:pt>
    <dgm:pt modelId="{ABA0ACC2-1046-4219-BBDA-A4BDF4FF1321}" type="parTrans" cxnId="{FFC4419B-B716-4CAB-A95E-BC970FDC35C8}">
      <dgm:prSet/>
      <dgm:spPr/>
      <dgm:t>
        <a:bodyPr/>
        <a:lstStyle/>
        <a:p>
          <a:endParaRPr lang="en-GB"/>
        </a:p>
      </dgm:t>
    </dgm:pt>
    <dgm:pt modelId="{A57D4D2A-7C69-4587-B553-5157B7ECD066}" type="sibTrans" cxnId="{FFC4419B-B716-4CAB-A95E-BC970FDC35C8}">
      <dgm:prSet/>
      <dgm:spPr/>
      <dgm:t>
        <a:bodyPr/>
        <a:lstStyle/>
        <a:p>
          <a:endParaRPr lang="en-GB"/>
        </a:p>
      </dgm:t>
    </dgm:pt>
    <dgm:pt modelId="{ADEA408D-9E07-4F5E-A3E2-2E6F7F25B65F}">
      <dgm:prSet phldrT="[Text]"/>
      <dgm:spPr/>
      <dgm:t>
        <a:bodyPr/>
        <a:lstStyle/>
        <a:p>
          <a:r>
            <a:rPr lang="en-GB" dirty="0" smtClean="0"/>
            <a:t>Kinetic </a:t>
          </a:r>
          <a:endParaRPr lang="en-GB" dirty="0"/>
        </a:p>
      </dgm:t>
    </dgm:pt>
    <dgm:pt modelId="{4F4E43D9-DD08-441E-BDE3-DCB34D539946}" type="parTrans" cxnId="{349BC395-5A16-4C22-A1C7-017D683FC61E}">
      <dgm:prSet/>
      <dgm:spPr/>
      <dgm:t>
        <a:bodyPr/>
        <a:lstStyle/>
        <a:p>
          <a:endParaRPr lang="en-GB"/>
        </a:p>
      </dgm:t>
    </dgm:pt>
    <dgm:pt modelId="{8B671E11-A50F-4CA9-A1A9-FE62E71CF48B}" type="sibTrans" cxnId="{349BC395-5A16-4C22-A1C7-017D683FC61E}">
      <dgm:prSet/>
      <dgm:spPr/>
      <dgm:t>
        <a:bodyPr/>
        <a:lstStyle/>
        <a:p>
          <a:endParaRPr lang="en-GB"/>
        </a:p>
      </dgm:t>
    </dgm:pt>
    <dgm:pt modelId="{82322E93-1A71-4994-BD76-CCD36B3CD1D2}">
      <dgm:prSet phldrT="[Text]"/>
      <dgm:spPr/>
      <dgm:t>
        <a:bodyPr/>
        <a:lstStyle/>
        <a:p>
          <a:r>
            <a:rPr lang="en-GB" dirty="0" smtClean="0"/>
            <a:t>GPE</a:t>
          </a:r>
          <a:endParaRPr lang="en-GB" dirty="0"/>
        </a:p>
      </dgm:t>
    </dgm:pt>
    <dgm:pt modelId="{D7846C4A-B99D-44EB-9C80-9578F796CF02}" type="parTrans" cxnId="{74783C1A-D779-4791-B030-6BF0F6CA4FA9}">
      <dgm:prSet/>
      <dgm:spPr/>
      <dgm:t>
        <a:bodyPr/>
        <a:lstStyle/>
        <a:p>
          <a:endParaRPr lang="en-GB"/>
        </a:p>
      </dgm:t>
    </dgm:pt>
    <dgm:pt modelId="{717A8A26-2060-473D-B670-ADFCD3E417D4}" type="sibTrans" cxnId="{74783C1A-D779-4791-B030-6BF0F6CA4FA9}">
      <dgm:prSet/>
      <dgm:spPr/>
      <dgm:t>
        <a:bodyPr/>
        <a:lstStyle/>
        <a:p>
          <a:endParaRPr lang="en-GB"/>
        </a:p>
      </dgm:t>
    </dgm:pt>
    <dgm:pt modelId="{A216464E-62BD-47FA-8936-7E6DC64613CD}">
      <dgm:prSet phldrT="[Text]"/>
      <dgm:spPr/>
      <dgm:t>
        <a:bodyPr/>
        <a:lstStyle/>
        <a:p>
          <a:r>
            <a:rPr lang="en-GB" dirty="0" smtClean="0"/>
            <a:t>Elastic PE</a:t>
          </a:r>
          <a:endParaRPr lang="en-GB" dirty="0"/>
        </a:p>
      </dgm:t>
    </dgm:pt>
    <dgm:pt modelId="{DDB8B489-FC18-4A72-8840-B84B70C41886}" type="parTrans" cxnId="{FD162856-0BD6-4658-8087-F8347FA8A087}">
      <dgm:prSet/>
      <dgm:spPr/>
      <dgm:t>
        <a:bodyPr/>
        <a:lstStyle/>
        <a:p>
          <a:endParaRPr lang="en-GB"/>
        </a:p>
      </dgm:t>
    </dgm:pt>
    <dgm:pt modelId="{CD11A3B7-2649-4064-9D48-461170DC110D}" type="sibTrans" cxnId="{FD162856-0BD6-4658-8087-F8347FA8A087}">
      <dgm:prSet/>
      <dgm:spPr/>
      <dgm:t>
        <a:bodyPr/>
        <a:lstStyle/>
        <a:p>
          <a:endParaRPr lang="en-GB"/>
        </a:p>
      </dgm:t>
    </dgm:pt>
    <dgm:pt modelId="{997A4961-D53C-4303-ADF9-F756F6125BEC}">
      <dgm:prSet phldrT="[Text]"/>
      <dgm:spPr/>
      <dgm:t>
        <a:bodyPr/>
        <a:lstStyle/>
        <a:p>
          <a:r>
            <a:rPr lang="en-GB" dirty="0" smtClean="0"/>
            <a:t>Chemical</a:t>
          </a:r>
          <a:endParaRPr lang="en-GB" dirty="0"/>
        </a:p>
      </dgm:t>
    </dgm:pt>
    <dgm:pt modelId="{ACD71713-6A39-423C-B787-7CAB27EA6849}" type="parTrans" cxnId="{D3514C07-FCC0-4464-AA3C-D19C228861BB}">
      <dgm:prSet/>
      <dgm:spPr/>
      <dgm:t>
        <a:bodyPr/>
        <a:lstStyle/>
        <a:p>
          <a:endParaRPr lang="en-GB"/>
        </a:p>
      </dgm:t>
    </dgm:pt>
    <dgm:pt modelId="{DCD6C31B-A796-4576-97B7-988681E26806}" type="sibTrans" cxnId="{D3514C07-FCC0-4464-AA3C-D19C228861BB}">
      <dgm:prSet/>
      <dgm:spPr/>
      <dgm:t>
        <a:bodyPr/>
        <a:lstStyle/>
        <a:p>
          <a:endParaRPr lang="en-GB"/>
        </a:p>
      </dgm:t>
    </dgm:pt>
    <dgm:pt modelId="{F2DBE01C-0304-4A4A-BAD8-47BAEDD01843}">
      <dgm:prSet phldrT="[Text]"/>
      <dgm:spPr/>
      <dgm:t>
        <a:bodyPr/>
        <a:lstStyle/>
        <a:p>
          <a:r>
            <a:rPr lang="en-GB" dirty="0" smtClean="0"/>
            <a:t>Electrical </a:t>
          </a:r>
          <a:endParaRPr lang="en-GB" dirty="0"/>
        </a:p>
      </dgm:t>
    </dgm:pt>
    <dgm:pt modelId="{0DAC99E3-63E1-48E9-8ACE-7985879C9316}" type="parTrans" cxnId="{445888E3-265E-482B-B8EC-2B2BFE21E908}">
      <dgm:prSet/>
      <dgm:spPr/>
      <dgm:t>
        <a:bodyPr/>
        <a:lstStyle/>
        <a:p>
          <a:endParaRPr lang="en-GB"/>
        </a:p>
      </dgm:t>
    </dgm:pt>
    <dgm:pt modelId="{8FAB8117-76B7-45BD-A31F-8F01908D8BF3}" type="sibTrans" cxnId="{445888E3-265E-482B-B8EC-2B2BFE21E908}">
      <dgm:prSet/>
      <dgm:spPr/>
      <dgm:t>
        <a:bodyPr/>
        <a:lstStyle/>
        <a:p>
          <a:endParaRPr lang="en-GB"/>
        </a:p>
      </dgm:t>
    </dgm:pt>
    <dgm:pt modelId="{0D13A66B-A2B3-47EE-81CE-FEA5EF0202F9}">
      <dgm:prSet phldrT="[Text]"/>
      <dgm:spPr/>
      <dgm:t>
        <a:bodyPr/>
        <a:lstStyle/>
        <a:p>
          <a:r>
            <a:rPr lang="en-GB" dirty="0" smtClean="0"/>
            <a:t>Nuclear </a:t>
          </a:r>
          <a:endParaRPr lang="en-GB" dirty="0"/>
        </a:p>
      </dgm:t>
    </dgm:pt>
    <dgm:pt modelId="{AE664257-928F-438F-BD7F-6B765ED98C23}" type="parTrans" cxnId="{581E0F7D-D041-44CD-9CB4-047CC65AB22F}">
      <dgm:prSet/>
      <dgm:spPr/>
      <dgm:t>
        <a:bodyPr/>
        <a:lstStyle/>
        <a:p>
          <a:endParaRPr lang="en-GB"/>
        </a:p>
      </dgm:t>
    </dgm:pt>
    <dgm:pt modelId="{DC61017E-7D0F-493A-9115-BA98EE9F3FBB}" type="sibTrans" cxnId="{581E0F7D-D041-44CD-9CB4-047CC65AB22F}">
      <dgm:prSet/>
      <dgm:spPr/>
      <dgm:t>
        <a:bodyPr/>
        <a:lstStyle/>
        <a:p>
          <a:endParaRPr lang="en-GB"/>
        </a:p>
      </dgm:t>
    </dgm:pt>
    <dgm:pt modelId="{4A1943D4-4868-4791-9C47-8A9230C1BFB9}">
      <dgm:prSet phldrT="[Text]"/>
      <dgm:spPr/>
      <dgm:t>
        <a:bodyPr/>
        <a:lstStyle/>
        <a:p>
          <a:r>
            <a:rPr lang="en-GB" dirty="0" smtClean="0"/>
            <a:t>Light </a:t>
          </a:r>
          <a:endParaRPr lang="en-GB" dirty="0"/>
        </a:p>
      </dgm:t>
    </dgm:pt>
    <dgm:pt modelId="{B6107408-F12A-4AC4-9082-BFC860212AF1}" type="parTrans" cxnId="{470BEE07-1B8D-41A5-9D30-2157D4A72918}">
      <dgm:prSet/>
      <dgm:spPr/>
      <dgm:t>
        <a:bodyPr/>
        <a:lstStyle/>
        <a:p>
          <a:endParaRPr lang="en-GB"/>
        </a:p>
      </dgm:t>
    </dgm:pt>
    <dgm:pt modelId="{73C03F57-3211-49D2-A24C-E15A0F4B239A}" type="sibTrans" cxnId="{470BEE07-1B8D-41A5-9D30-2157D4A72918}">
      <dgm:prSet/>
      <dgm:spPr/>
      <dgm:t>
        <a:bodyPr/>
        <a:lstStyle/>
        <a:p>
          <a:endParaRPr lang="en-GB"/>
        </a:p>
      </dgm:t>
    </dgm:pt>
    <dgm:pt modelId="{7DC9EE3D-9F82-4E8A-A260-65870ACBB804}">
      <dgm:prSet phldrT="[Text]"/>
      <dgm:spPr/>
      <dgm:t>
        <a:bodyPr/>
        <a:lstStyle/>
        <a:p>
          <a:r>
            <a:rPr lang="en-GB" dirty="0" smtClean="0"/>
            <a:t>Sound </a:t>
          </a:r>
          <a:endParaRPr lang="en-GB" dirty="0"/>
        </a:p>
      </dgm:t>
    </dgm:pt>
    <dgm:pt modelId="{84D5C91A-9CC6-42D1-9E8D-192597CCD508}" type="parTrans" cxnId="{0B50A06F-F3AB-4F93-98A8-C669BEF5166E}">
      <dgm:prSet/>
      <dgm:spPr/>
      <dgm:t>
        <a:bodyPr/>
        <a:lstStyle/>
        <a:p>
          <a:endParaRPr lang="en-GB"/>
        </a:p>
      </dgm:t>
    </dgm:pt>
    <dgm:pt modelId="{7F81BC84-F637-4815-BEE2-39D0E5A41C2F}" type="sibTrans" cxnId="{0B50A06F-F3AB-4F93-98A8-C669BEF5166E}">
      <dgm:prSet/>
      <dgm:spPr/>
      <dgm:t>
        <a:bodyPr/>
        <a:lstStyle/>
        <a:p>
          <a:endParaRPr lang="en-GB"/>
        </a:p>
      </dgm:t>
    </dgm:pt>
    <dgm:pt modelId="{64EB280F-BFFB-43DE-98C0-DAA3AD1BD8CA}">
      <dgm:prSet phldrT="[Text]"/>
      <dgm:spPr/>
      <dgm:t>
        <a:bodyPr/>
        <a:lstStyle/>
        <a:p>
          <a:r>
            <a:rPr lang="en-GB" dirty="0" smtClean="0"/>
            <a:t>Heat </a:t>
          </a:r>
          <a:endParaRPr lang="en-GB" dirty="0"/>
        </a:p>
      </dgm:t>
    </dgm:pt>
    <dgm:pt modelId="{8750180B-CCC4-4B99-96F4-E8C2860D9C07}" type="parTrans" cxnId="{825F2CC0-28AA-4E0A-ABC4-8E50FE860C5C}">
      <dgm:prSet/>
      <dgm:spPr/>
      <dgm:t>
        <a:bodyPr/>
        <a:lstStyle/>
        <a:p>
          <a:endParaRPr lang="en-GB"/>
        </a:p>
      </dgm:t>
    </dgm:pt>
    <dgm:pt modelId="{F3ACA6BF-1C4F-4776-B90D-A23A1E0369FC}" type="sibTrans" cxnId="{825F2CC0-28AA-4E0A-ABC4-8E50FE860C5C}">
      <dgm:prSet/>
      <dgm:spPr/>
      <dgm:t>
        <a:bodyPr/>
        <a:lstStyle/>
        <a:p>
          <a:endParaRPr lang="en-GB"/>
        </a:p>
      </dgm:t>
    </dgm:pt>
    <dgm:pt modelId="{37D2DB20-5328-4C93-9408-F4DD83CDF3AF}" type="pres">
      <dgm:prSet presAssocID="{25261725-810F-4608-9D14-31920284E92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069FCB-F0C1-400D-B4D3-21258584E05E}" type="pres">
      <dgm:prSet presAssocID="{0CD82CEA-AD26-49B2-BC2A-EB384CC4A70D}" presName="centerShape" presStyleLbl="node0" presStyleIdx="0" presStyleCnt="1"/>
      <dgm:spPr/>
    </dgm:pt>
    <dgm:pt modelId="{4DE050A7-A4A0-4253-9DA8-1CA0479F7E5A}" type="pres">
      <dgm:prSet presAssocID="{4F4E43D9-DD08-441E-BDE3-DCB34D539946}" presName="Name9" presStyleLbl="parChTrans1D2" presStyleIdx="0" presStyleCnt="9"/>
      <dgm:spPr/>
    </dgm:pt>
    <dgm:pt modelId="{939113F2-4443-4F84-8D6A-E6B564120C75}" type="pres">
      <dgm:prSet presAssocID="{4F4E43D9-DD08-441E-BDE3-DCB34D539946}" presName="connTx" presStyleLbl="parChTrans1D2" presStyleIdx="0" presStyleCnt="9"/>
      <dgm:spPr/>
    </dgm:pt>
    <dgm:pt modelId="{2A2D9043-B69F-4318-864B-38DE93BBB8BC}" type="pres">
      <dgm:prSet presAssocID="{ADEA408D-9E07-4F5E-A3E2-2E6F7F25B65F}" presName="node" presStyleLbl="node1" presStyleIdx="0" presStyleCnt="9">
        <dgm:presLayoutVars>
          <dgm:bulletEnabled val="1"/>
        </dgm:presLayoutVars>
      </dgm:prSet>
      <dgm:spPr/>
    </dgm:pt>
    <dgm:pt modelId="{E2DCC49B-B0D3-4E0D-B0C5-3CFAD65FABD2}" type="pres">
      <dgm:prSet presAssocID="{D7846C4A-B99D-44EB-9C80-9578F796CF02}" presName="Name9" presStyleLbl="parChTrans1D2" presStyleIdx="1" presStyleCnt="9"/>
      <dgm:spPr/>
    </dgm:pt>
    <dgm:pt modelId="{0E26C909-993B-4736-B0C8-3D8BAAB9AA6D}" type="pres">
      <dgm:prSet presAssocID="{D7846C4A-B99D-44EB-9C80-9578F796CF02}" presName="connTx" presStyleLbl="parChTrans1D2" presStyleIdx="1" presStyleCnt="9"/>
      <dgm:spPr/>
    </dgm:pt>
    <dgm:pt modelId="{E9502DB6-4B01-4135-BF97-27A0B147004E}" type="pres">
      <dgm:prSet presAssocID="{82322E93-1A71-4994-BD76-CCD36B3CD1D2}" presName="node" presStyleLbl="node1" presStyleIdx="1" presStyleCnt="9">
        <dgm:presLayoutVars>
          <dgm:bulletEnabled val="1"/>
        </dgm:presLayoutVars>
      </dgm:prSet>
      <dgm:spPr/>
    </dgm:pt>
    <dgm:pt modelId="{B0D5C4D5-7892-407E-ABC3-53737E9CBFEB}" type="pres">
      <dgm:prSet presAssocID="{DDB8B489-FC18-4A72-8840-B84B70C41886}" presName="Name9" presStyleLbl="parChTrans1D2" presStyleIdx="2" presStyleCnt="9"/>
      <dgm:spPr/>
    </dgm:pt>
    <dgm:pt modelId="{6BE21492-FDB1-4CD2-8826-D79EB746BD77}" type="pres">
      <dgm:prSet presAssocID="{DDB8B489-FC18-4A72-8840-B84B70C41886}" presName="connTx" presStyleLbl="parChTrans1D2" presStyleIdx="2" presStyleCnt="9"/>
      <dgm:spPr/>
    </dgm:pt>
    <dgm:pt modelId="{AC4C94E9-C444-49AC-8326-D1CEAE54BFC1}" type="pres">
      <dgm:prSet presAssocID="{A216464E-62BD-47FA-8936-7E6DC64613C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904599-E490-4731-B00F-955F6890ACCB}" type="pres">
      <dgm:prSet presAssocID="{ACD71713-6A39-423C-B787-7CAB27EA6849}" presName="Name9" presStyleLbl="parChTrans1D2" presStyleIdx="3" presStyleCnt="9"/>
      <dgm:spPr/>
    </dgm:pt>
    <dgm:pt modelId="{66DACCD9-0E8D-4094-A5B5-9071983771BD}" type="pres">
      <dgm:prSet presAssocID="{ACD71713-6A39-423C-B787-7CAB27EA6849}" presName="connTx" presStyleLbl="parChTrans1D2" presStyleIdx="3" presStyleCnt="9"/>
      <dgm:spPr/>
    </dgm:pt>
    <dgm:pt modelId="{A2EED4A7-A038-49E4-9513-03425DD665BA}" type="pres">
      <dgm:prSet presAssocID="{997A4961-D53C-4303-ADF9-F756F6125BEC}" presName="node" presStyleLbl="node1" presStyleIdx="3" presStyleCnt="9">
        <dgm:presLayoutVars>
          <dgm:bulletEnabled val="1"/>
        </dgm:presLayoutVars>
      </dgm:prSet>
      <dgm:spPr/>
    </dgm:pt>
    <dgm:pt modelId="{F5866A00-1A73-470A-9676-02BAD6EE026E}" type="pres">
      <dgm:prSet presAssocID="{0DAC99E3-63E1-48E9-8ACE-7985879C9316}" presName="Name9" presStyleLbl="parChTrans1D2" presStyleIdx="4" presStyleCnt="9"/>
      <dgm:spPr/>
    </dgm:pt>
    <dgm:pt modelId="{9DEE8EFB-7345-40F8-8B8C-61CABDAC8D6A}" type="pres">
      <dgm:prSet presAssocID="{0DAC99E3-63E1-48E9-8ACE-7985879C9316}" presName="connTx" presStyleLbl="parChTrans1D2" presStyleIdx="4" presStyleCnt="9"/>
      <dgm:spPr/>
    </dgm:pt>
    <dgm:pt modelId="{B42EF46C-FD6C-49EE-939C-79E91BB343F2}" type="pres">
      <dgm:prSet presAssocID="{F2DBE01C-0304-4A4A-BAD8-47BAEDD01843}" presName="node" presStyleLbl="node1" presStyleIdx="4" presStyleCnt="9">
        <dgm:presLayoutVars>
          <dgm:bulletEnabled val="1"/>
        </dgm:presLayoutVars>
      </dgm:prSet>
      <dgm:spPr/>
    </dgm:pt>
    <dgm:pt modelId="{BF9DBD1A-B91C-48EE-979C-DC2A6BCE6367}" type="pres">
      <dgm:prSet presAssocID="{AE664257-928F-438F-BD7F-6B765ED98C23}" presName="Name9" presStyleLbl="parChTrans1D2" presStyleIdx="5" presStyleCnt="9"/>
      <dgm:spPr/>
    </dgm:pt>
    <dgm:pt modelId="{F75DBA75-2371-48FD-9C94-E02D7B83C541}" type="pres">
      <dgm:prSet presAssocID="{AE664257-928F-438F-BD7F-6B765ED98C23}" presName="connTx" presStyleLbl="parChTrans1D2" presStyleIdx="5" presStyleCnt="9"/>
      <dgm:spPr/>
    </dgm:pt>
    <dgm:pt modelId="{FB70C77E-C810-4CAF-B46B-EAFA6B04DDEA}" type="pres">
      <dgm:prSet presAssocID="{0D13A66B-A2B3-47EE-81CE-FEA5EF0202F9}" presName="node" presStyleLbl="node1" presStyleIdx="5" presStyleCnt="9">
        <dgm:presLayoutVars>
          <dgm:bulletEnabled val="1"/>
        </dgm:presLayoutVars>
      </dgm:prSet>
      <dgm:spPr/>
    </dgm:pt>
    <dgm:pt modelId="{815DD48C-4F2C-4DA6-97C9-59B4BA4DE245}" type="pres">
      <dgm:prSet presAssocID="{B6107408-F12A-4AC4-9082-BFC860212AF1}" presName="Name9" presStyleLbl="parChTrans1D2" presStyleIdx="6" presStyleCnt="9"/>
      <dgm:spPr/>
    </dgm:pt>
    <dgm:pt modelId="{A3116F5B-9222-447B-81A9-D32F1A1D680A}" type="pres">
      <dgm:prSet presAssocID="{B6107408-F12A-4AC4-9082-BFC860212AF1}" presName="connTx" presStyleLbl="parChTrans1D2" presStyleIdx="6" presStyleCnt="9"/>
      <dgm:spPr/>
    </dgm:pt>
    <dgm:pt modelId="{4E5ADE9D-E17E-449E-9D09-DF66AC4E83BF}" type="pres">
      <dgm:prSet presAssocID="{4A1943D4-4868-4791-9C47-8A9230C1BFB9}" presName="node" presStyleLbl="node1" presStyleIdx="6" presStyleCnt="9">
        <dgm:presLayoutVars>
          <dgm:bulletEnabled val="1"/>
        </dgm:presLayoutVars>
      </dgm:prSet>
      <dgm:spPr/>
    </dgm:pt>
    <dgm:pt modelId="{F48F745C-EA50-4006-B860-2601EAB425AD}" type="pres">
      <dgm:prSet presAssocID="{84D5C91A-9CC6-42D1-9E8D-192597CCD508}" presName="Name9" presStyleLbl="parChTrans1D2" presStyleIdx="7" presStyleCnt="9"/>
      <dgm:spPr/>
    </dgm:pt>
    <dgm:pt modelId="{4D0C23AE-C4E7-4460-99DE-BA910CFB3B91}" type="pres">
      <dgm:prSet presAssocID="{84D5C91A-9CC6-42D1-9E8D-192597CCD508}" presName="connTx" presStyleLbl="parChTrans1D2" presStyleIdx="7" presStyleCnt="9"/>
      <dgm:spPr/>
    </dgm:pt>
    <dgm:pt modelId="{C9239DB4-07F1-4F6A-8DAF-F4D5C6B1DE0B}" type="pres">
      <dgm:prSet presAssocID="{7DC9EE3D-9F82-4E8A-A260-65870ACBB804}" presName="node" presStyleLbl="node1" presStyleIdx="7" presStyleCnt="9">
        <dgm:presLayoutVars>
          <dgm:bulletEnabled val="1"/>
        </dgm:presLayoutVars>
      </dgm:prSet>
      <dgm:spPr/>
    </dgm:pt>
    <dgm:pt modelId="{222E83D7-C0EE-4224-B546-0CEFDC9B3609}" type="pres">
      <dgm:prSet presAssocID="{8750180B-CCC4-4B99-96F4-E8C2860D9C07}" presName="Name9" presStyleLbl="parChTrans1D2" presStyleIdx="8" presStyleCnt="9"/>
      <dgm:spPr/>
    </dgm:pt>
    <dgm:pt modelId="{A08BFBD0-23FB-4174-8BEA-3154D61D6838}" type="pres">
      <dgm:prSet presAssocID="{8750180B-CCC4-4B99-96F4-E8C2860D9C07}" presName="connTx" presStyleLbl="parChTrans1D2" presStyleIdx="8" presStyleCnt="9"/>
      <dgm:spPr/>
    </dgm:pt>
    <dgm:pt modelId="{B12F104D-53E1-4EE9-96E8-938A34480AAE}" type="pres">
      <dgm:prSet presAssocID="{64EB280F-BFFB-43DE-98C0-DAA3AD1BD8CA}" presName="node" presStyleLbl="node1" presStyleIdx="8" presStyleCnt="9">
        <dgm:presLayoutVars>
          <dgm:bulletEnabled val="1"/>
        </dgm:presLayoutVars>
      </dgm:prSet>
      <dgm:spPr/>
    </dgm:pt>
  </dgm:ptLst>
  <dgm:cxnLst>
    <dgm:cxn modelId="{470BEE07-1B8D-41A5-9D30-2157D4A72918}" srcId="{0CD82CEA-AD26-49B2-BC2A-EB384CC4A70D}" destId="{4A1943D4-4868-4791-9C47-8A9230C1BFB9}" srcOrd="6" destOrd="0" parTransId="{B6107408-F12A-4AC4-9082-BFC860212AF1}" sibTransId="{73C03F57-3211-49D2-A24C-E15A0F4B239A}"/>
    <dgm:cxn modelId="{D3514C07-FCC0-4464-AA3C-D19C228861BB}" srcId="{0CD82CEA-AD26-49B2-BC2A-EB384CC4A70D}" destId="{997A4961-D53C-4303-ADF9-F756F6125BEC}" srcOrd="3" destOrd="0" parTransId="{ACD71713-6A39-423C-B787-7CAB27EA6849}" sibTransId="{DCD6C31B-A796-4576-97B7-988681E26806}"/>
    <dgm:cxn modelId="{8AA0A62B-9DD6-4D34-9350-11B00AA118AF}" type="presOf" srcId="{4A1943D4-4868-4791-9C47-8A9230C1BFB9}" destId="{4E5ADE9D-E17E-449E-9D09-DF66AC4E83BF}" srcOrd="0" destOrd="0" presId="urn:microsoft.com/office/officeart/2005/8/layout/radial1"/>
    <dgm:cxn modelId="{FFC4419B-B716-4CAB-A95E-BC970FDC35C8}" srcId="{25261725-810F-4608-9D14-31920284E926}" destId="{0CD82CEA-AD26-49B2-BC2A-EB384CC4A70D}" srcOrd="0" destOrd="0" parTransId="{ABA0ACC2-1046-4219-BBDA-A4BDF4FF1321}" sibTransId="{A57D4D2A-7C69-4587-B553-5157B7ECD066}"/>
    <dgm:cxn modelId="{1A88926A-F61A-43DA-A2E1-149B2D67968A}" type="presOf" srcId="{8750180B-CCC4-4B99-96F4-E8C2860D9C07}" destId="{222E83D7-C0EE-4224-B546-0CEFDC9B3609}" srcOrd="0" destOrd="0" presId="urn:microsoft.com/office/officeart/2005/8/layout/radial1"/>
    <dgm:cxn modelId="{C6C6BD1E-DF8F-4D7F-BF5C-C803DAF2FEFE}" type="presOf" srcId="{4F4E43D9-DD08-441E-BDE3-DCB34D539946}" destId="{4DE050A7-A4A0-4253-9DA8-1CA0479F7E5A}" srcOrd="0" destOrd="0" presId="urn:microsoft.com/office/officeart/2005/8/layout/radial1"/>
    <dgm:cxn modelId="{BEE3C0F7-59A5-4899-BDF0-CE2FA3189CC5}" type="presOf" srcId="{0DAC99E3-63E1-48E9-8ACE-7985879C9316}" destId="{9DEE8EFB-7345-40F8-8B8C-61CABDAC8D6A}" srcOrd="1" destOrd="0" presId="urn:microsoft.com/office/officeart/2005/8/layout/radial1"/>
    <dgm:cxn modelId="{DE5B369E-53CC-4507-9C98-3E48A95BBCA5}" type="presOf" srcId="{25261725-810F-4608-9D14-31920284E926}" destId="{37D2DB20-5328-4C93-9408-F4DD83CDF3AF}" srcOrd="0" destOrd="0" presId="urn:microsoft.com/office/officeart/2005/8/layout/radial1"/>
    <dgm:cxn modelId="{FD162856-0BD6-4658-8087-F8347FA8A087}" srcId="{0CD82CEA-AD26-49B2-BC2A-EB384CC4A70D}" destId="{A216464E-62BD-47FA-8936-7E6DC64613CD}" srcOrd="2" destOrd="0" parTransId="{DDB8B489-FC18-4A72-8840-B84B70C41886}" sibTransId="{CD11A3B7-2649-4064-9D48-461170DC110D}"/>
    <dgm:cxn modelId="{445888E3-265E-482B-B8EC-2B2BFE21E908}" srcId="{0CD82CEA-AD26-49B2-BC2A-EB384CC4A70D}" destId="{F2DBE01C-0304-4A4A-BAD8-47BAEDD01843}" srcOrd="4" destOrd="0" parTransId="{0DAC99E3-63E1-48E9-8ACE-7985879C9316}" sibTransId="{8FAB8117-76B7-45BD-A31F-8F01908D8BF3}"/>
    <dgm:cxn modelId="{0B50A06F-F3AB-4F93-98A8-C669BEF5166E}" srcId="{0CD82CEA-AD26-49B2-BC2A-EB384CC4A70D}" destId="{7DC9EE3D-9F82-4E8A-A260-65870ACBB804}" srcOrd="7" destOrd="0" parTransId="{84D5C91A-9CC6-42D1-9E8D-192597CCD508}" sibTransId="{7F81BC84-F637-4815-BEE2-39D0E5A41C2F}"/>
    <dgm:cxn modelId="{DE174CD0-BA79-498F-93E3-557ECF542CB1}" type="presOf" srcId="{8750180B-CCC4-4B99-96F4-E8C2860D9C07}" destId="{A08BFBD0-23FB-4174-8BEA-3154D61D6838}" srcOrd="1" destOrd="0" presId="urn:microsoft.com/office/officeart/2005/8/layout/radial1"/>
    <dgm:cxn modelId="{79ABEBEF-D524-4043-B6D1-338AC54495DE}" type="presOf" srcId="{0DAC99E3-63E1-48E9-8ACE-7985879C9316}" destId="{F5866A00-1A73-470A-9676-02BAD6EE026E}" srcOrd="0" destOrd="0" presId="urn:microsoft.com/office/officeart/2005/8/layout/radial1"/>
    <dgm:cxn modelId="{C34AD17C-C0CD-4A09-91C5-BAA2738C04E7}" type="presOf" srcId="{F2DBE01C-0304-4A4A-BAD8-47BAEDD01843}" destId="{B42EF46C-FD6C-49EE-939C-79E91BB343F2}" srcOrd="0" destOrd="0" presId="urn:microsoft.com/office/officeart/2005/8/layout/radial1"/>
    <dgm:cxn modelId="{5AF38EA2-67E4-4B6C-A230-0EE7B5F1843B}" type="presOf" srcId="{DDB8B489-FC18-4A72-8840-B84B70C41886}" destId="{6BE21492-FDB1-4CD2-8826-D79EB746BD77}" srcOrd="1" destOrd="0" presId="urn:microsoft.com/office/officeart/2005/8/layout/radial1"/>
    <dgm:cxn modelId="{C6FEACD8-7591-4E93-9769-80DD202613F0}" type="presOf" srcId="{B6107408-F12A-4AC4-9082-BFC860212AF1}" destId="{815DD48C-4F2C-4DA6-97C9-59B4BA4DE245}" srcOrd="0" destOrd="0" presId="urn:microsoft.com/office/officeart/2005/8/layout/radial1"/>
    <dgm:cxn modelId="{A2B20DED-95DE-44F3-874B-1E875786592A}" type="presOf" srcId="{AE664257-928F-438F-BD7F-6B765ED98C23}" destId="{BF9DBD1A-B91C-48EE-979C-DC2A6BCE6367}" srcOrd="0" destOrd="0" presId="urn:microsoft.com/office/officeart/2005/8/layout/radial1"/>
    <dgm:cxn modelId="{D825B254-4C51-4B64-ABDB-1D2DC7D64017}" type="presOf" srcId="{A216464E-62BD-47FA-8936-7E6DC64613CD}" destId="{AC4C94E9-C444-49AC-8326-D1CEAE54BFC1}" srcOrd="0" destOrd="0" presId="urn:microsoft.com/office/officeart/2005/8/layout/radial1"/>
    <dgm:cxn modelId="{EC5DF218-C729-4B3F-A5F6-0A1CD8F0E6FA}" type="presOf" srcId="{DDB8B489-FC18-4A72-8840-B84B70C41886}" destId="{B0D5C4D5-7892-407E-ABC3-53737E9CBFEB}" srcOrd="0" destOrd="0" presId="urn:microsoft.com/office/officeart/2005/8/layout/radial1"/>
    <dgm:cxn modelId="{BC4CC3B3-837E-423C-BA59-035FD61F44A6}" type="presOf" srcId="{ACD71713-6A39-423C-B787-7CAB27EA6849}" destId="{F5904599-E490-4731-B00F-955F6890ACCB}" srcOrd="0" destOrd="0" presId="urn:microsoft.com/office/officeart/2005/8/layout/radial1"/>
    <dgm:cxn modelId="{589A633E-C079-4CA7-B3E6-6C877CC0384E}" type="presOf" srcId="{D7846C4A-B99D-44EB-9C80-9578F796CF02}" destId="{E2DCC49B-B0D3-4E0D-B0C5-3CFAD65FABD2}" srcOrd="0" destOrd="0" presId="urn:microsoft.com/office/officeart/2005/8/layout/radial1"/>
    <dgm:cxn modelId="{7E0040AC-C0F8-4E2D-8D45-4C4E9DB13E61}" type="presOf" srcId="{4F4E43D9-DD08-441E-BDE3-DCB34D539946}" destId="{939113F2-4443-4F84-8D6A-E6B564120C75}" srcOrd="1" destOrd="0" presId="urn:microsoft.com/office/officeart/2005/8/layout/radial1"/>
    <dgm:cxn modelId="{BE3DF89C-8742-4D62-80AA-C10C13E92792}" type="presOf" srcId="{0D13A66B-A2B3-47EE-81CE-FEA5EF0202F9}" destId="{FB70C77E-C810-4CAF-B46B-EAFA6B04DDEA}" srcOrd="0" destOrd="0" presId="urn:microsoft.com/office/officeart/2005/8/layout/radial1"/>
    <dgm:cxn modelId="{A113F494-E5D2-4790-8EC2-2294075C59C9}" type="presOf" srcId="{AE664257-928F-438F-BD7F-6B765ED98C23}" destId="{F75DBA75-2371-48FD-9C94-E02D7B83C541}" srcOrd="1" destOrd="0" presId="urn:microsoft.com/office/officeart/2005/8/layout/radial1"/>
    <dgm:cxn modelId="{47143DBA-45BA-4F41-9736-DDF7D084CCA5}" type="presOf" srcId="{7DC9EE3D-9F82-4E8A-A260-65870ACBB804}" destId="{C9239DB4-07F1-4F6A-8DAF-F4D5C6B1DE0B}" srcOrd="0" destOrd="0" presId="urn:microsoft.com/office/officeart/2005/8/layout/radial1"/>
    <dgm:cxn modelId="{349BC395-5A16-4C22-A1C7-017D683FC61E}" srcId="{0CD82CEA-AD26-49B2-BC2A-EB384CC4A70D}" destId="{ADEA408D-9E07-4F5E-A3E2-2E6F7F25B65F}" srcOrd="0" destOrd="0" parTransId="{4F4E43D9-DD08-441E-BDE3-DCB34D539946}" sibTransId="{8B671E11-A50F-4CA9-A1A9-FE62E71CF48B}"/>
    <dgm:cxn modelId="{5B4D9F2C-6357-40E7-A48C-513025E01450}" type="presOf" srcId="{D7846C4A-B99D-44EB-9C80-9578F796CF02}" destId="{0E26C909-993B-4736-B0C8-3D8BAAB9AA6D}" srcOrd="1" destOrd="0" presId="urn:microsoft.com/office/officeart/2005/8/layout/radial1"/>
    <dgm:cxn modelId="{2CC0C4F9-5983-487E-8609-D07E5C8E91A9}" type="presOf" srcId="{84D5C91A-9CC6-42D1-9E8D-192597CCD508}" destId="{4D0C23AE-C4E7-4460-99DE-BA910CFB3B91}" srcOrd="1" destOrd="0" presId="urn:microsoft.com/office/officeart/2005/8/layout/radial1"/>
    <dgm:cxn modelId="{A345583E-11AB-4BA9-8BB0-77E1ED009EA1}" type="presOf" srcId="{64EB280F-BFFB-43DE-98C0-DAA3AD1BD8CA}" destId="{B12F104D-53E1-4EE9-96E8-938A34480AAE}" srcOrd="0" destOrd="0" presId="urn:microsoft.com/office/officeart/2005/8/layout/radial1"/>
    <dgm:cxn modelId="{825F2CC0-28AA-4E0A-ABC4-8E50FE860C5C}" srcId="{0CD82CEA-AD26-49B2-BC2A-EB384CC4A70D}" destId="{64EB280F-BFFB-43DE-98C0-DAA3AD1BD8CA}" srcOrd="8" destOrd="0" parTransId="{8750180B-CCC4-4B99-96F4-E8C2860D9C07}" sibTransId="{F3ACA6BF-1C4F-4776-B90D-A23A1E0369FC}"/>
    <dgm:cxn modelId="{7D88B2FF-7911-4C7C-8B5E-D756D26E4A6C}" type="presOf" srcId="{0CD82CEA-AD26-49B2-BC2A-EB384CC4A70D}" destId="{1A069FCB-F0C1-400D-B4D3-21258584E05E}" srcOrd="0" destOrd="0" presId="urn:microsoft.com/office/officeart/2005/8/layout/radial1"/>
    <dgm:cxn modelId="{713065FB-B475-4A06-826B-C6D5EDA48AF3}" type="presOf" srcId="{997A4961-D53C-4303-ADF9-F756F6125BEC}" destId="{A2EED4A7-A038-49E4-9513-03425DD665BA}" srcOrd="0" destOrd="0" presId="urn:microsoft.com/office/officeart/2005/8/layout/radial1"/>
    <dgm:cxn modelId="{B9726408-5C07-4A7C-AA7A-73B35751033A}" type="presOf" srcId="{84D5C91A-9CC6-42D1-9E8D-192597CCD508}" destId="{F48F745C-EA50-4006-B860-2601EAB425AD}" srcOrd="0" destOrd="0" presId="urn:microsoft.com/office/officeart/2005/8/layout/radial1"/>
    <dgm:cxn modelId="{E6DD2D11-FD20-4D44-ABDD-3B7615D8CB72}" type="presOf" srcId="{82322E93-1A71-4994-BD76-CCD36B3CD1D2}" destId="{E9502DB6-4B01-4135-BF97-27A0B147004E}" srcOrd="0" destOrd="0" presId="urn:microsoft.com/office/officeart/2005/8/layout/radial1"/>
    <dgm:cxn modelId="{74783C1A-D779-4791-B030-6BF0F6CA4FA9}" srcId="{0CD82CEA-AD26-49B2-BC2A-EB384CC4A70D}" destId="{82322E93-1A71-4994-BD76-CCD36B3CD1D2}" srcOrd="1" destOrd="0" parTransId="{D7846C4A-B99D-44EB-9C80-9578F796CF02}" sibTransId="{717A8A26-2060-473D-B670-ADFCD3E417D4}"/>
    <dgm:cxn modelId="{581E0F7D-D041-44CD-9CB4-047CC65AB22F}" srcId="{0CD82CEA-AD26-49B2-BC2A-EB384CC4A70D}" destId="{0D13A66B-A2B3-47EE-81CE-FEA5EF0202F9}" srcOrd="5" destOrd="0" parTransId="{AE664257-928F-438F-BD7F-6B765ED98C23}" sibTransId="{DC61017E-7D0F-493A-9115-BA98EE9F3FBB}"/>
    <dgm:cxn modelId="{9D3B99A4-7A0D-4A97-9CC4-63A7D11EE03D}" type="presOf" srcId="{ACD71713-6A39-423C-B787-7CAB27EA6849}" destId="{66DACCD9-0E8D-4094-A5B5-9071983771BD}" srcOrd="1" destOrd="0" presId="urn:microsoft.com/office/officeart/2005/8/layout/radial1"/>
    <dgm:cxn modelId="{BE61EF56-FB34-46FE-8616-2867FEBC2D6B}" type="presOf" srcId="{ADEA408D-9E07-4F5E-A3E2-2E6F7F25B65F}" destId="{2A2D9043-B69F-4318-864B-38DE93BBB8BC}" srcOrd="0" destOrd="0" presId="urn:microsoft.com/office/officeart/2005/8/layout/radial1"/>
    <dgm:cxn modelId="{A41812C3-C37D-4E40-AE7B-1D2FC4FA8A10}" type="presOf" srcId="{B6107408-F12A-4AC4-9082-BFC860212AF1}" destId="{A3116F5B-9222-447B-81A9-D32F1A1D680A}" srcOrd="1" destOrd="0" presId="urn:microsoft.com/office/officeart/2005/8/layout/radial1"/>
    <dgm:cxn modelId="{BC851194-EED3-4DBB-80DB-9C508965622A}" type="presParOf" srcId="{37D2DB20-5328-4C93-9408-F4DD83CDF3AF}" destId="{1A069FCB-F0C1-400D-B4D3-21258584E05E}" srcOrd="0" destOrd="0" presId="urn:microsoft.com/office/officeart/2005/8/layout/radial1"/>
    <dgm:cxn modelId="{253F13F4-7F2D-47AD-91A1-6B291F3BA2C2}" type="presParOf" srcId="{37D2DB20-5328-4C93-9408-F4DD83CDF3AF}" destId="{4DE050A7-A4A0-4253-9DA8-1CA0479F7E5A}" srcOrd="1" destOrd="0" presId="urn:microsoft.com/office/officeart/2005/8/layout/radial1"/>
    <dgm:cxn modelId="{37E4198A-D319-445F-85A8-168CDA2298F5}" type="presParOf" srcId="{4DE050A7-A4A0-4253-9DA8-1CA0479F7E5A}" destId="{939113F2-4443-4F84-8D6A-E6B564120C75}" srcOrd="0" destOrd="0" presId="urn:microsoft.com/office/officeart/2005/8/layout/radial1"/>
    <dgm:cxn modelId="{69A757CF-B12A-44E1-892C-416FB1CA8823}" type="presParOf" srcId="{37D2DB20-5328-4C93-9408-F4DD83CDF3AF}" destId="{2A2D9043-B69F-4318-864B-38DE93BBB8BC}" srcOrd="2" destOrd="0" presId="urn:microsoft.com/office/officeart/2005/8/layout/radial1"/>
    <dgm:cxn modelId="{B75CDE31-ABF4-4C46-AB51-F32D9DB0C9EB}" type="presParOf" srcId="{37D2DB20-5328-4C93-9408-F4DD83CDF3AF}" destId="{E2DCC49B-B0D3-4E0D-B0C5-3CFAD65FABD2}" srcOrd="3" destOrd="0" presId="urn:microsoft.com/office/officeart/2005/8/layout/radial1"/>
    <dgm:cxn modelId="{179B1A6D-79BD-4F4B-BE16-0343BAE48673}" type="presParOf" srcId="{E2DCC49B-B0D3-4E0D-B0C5-3CFAD65FABD2}" destId="{0E26C909-993B-4736-B0C8-3D8BAAB9AA6D}" srcOrd="0" destOrd="0" presId="urn:microsoft.com/office/officeart/2005/8/layout/radial1"/>
    <dgm:cxn modelId="{FE73E402-40FA-4921-AC6E-4965BF635750}" type="presParOf" srcId="{37D2DB20-5328-4C93-9408-F4DD83CDF3AF}" destId="{E9502DB6-4B01-4135-BF97-27A0B147004E}" srcOrd="4" destOrd="0" presId="urn:microsoft.com/office/officeart/2005/8/layout/radial1"/>
    <dgm:cxn modelId="{C938F304-0B1A-443A-B32D-17444444DA94}" type="presParOf" srcId="{37D2DB20-5328-4C93-9408-F4DD83CDF3AF}" destId="{B0D5C4D5-7892-407E-ABC3-53737E9CBFEB}" srcOrd="5" destOrd="0" presId="urn:microsoft.com/office/officeart/2005/8/layout/radial1"/>
    <dgm:cxn modelId="{A46B49EA-A7E4-4852-878B-68720B9F6435}" type="presParOf" srcId="{B0D5C4D5-7892-407E-ABC3-53737E9CBFEB}" destId="{6BE21492-FDB1-4CD2-8826-D79EB746BD77}" srcOrd="0" destOrd="0" presId="urn:microsoft.com/office/officeart/2005/8/layout/radial1"/>
    <dgm:cxn modelId="{0E68A098-9871-4BBC-8A05-E09E3AAF30E7}" type="presParOf" srcId="{37D2DB20-5328-4C93-9408-F4DD83CDF3AF}" destId="{AC4C94E9-C444-49AC-8326-D1CEAE54BFC1}" srcOrd="6" destOrd="0" presId="urn:microsoft.com/office/officeart/2005/8/layout/radial1"/>
    <dgm:cxn modelId="{FF5FF5B7-0910-42D3-B317-E14E7FC06C76}" type="presParOf" srcId="{37D2DB20-5328-4C93-9408-F4DD83CDF3AF}" destId="{F5904599-E490-4731-B00F-955F6890ACCB}" srcOrd="7" destOrd="0" presId="urn:microsoft.com/office/officeart/2005/8/layout/radial1"/>
    <dgm:cxn modelId="{F2C155F9-EF4B-47DC-AC76-9B3822666701}" type="presParOf" srcId="{F5904599-E490-4731-B00F-955F6890ACCB}" destId="{66DACCD9-0E8D-4094-A5B5-9071983771BD}" srcOrd="0" destOrd="0" presId="urn:microsoft.com/office/officeart/2005/8/layout/radial1"/>
    <dgm:cxn modelId="{843CCAC5-FE98-4783-B055-FF37EF300F04}" type="presParOf" srcId="{37D2DB20-5328-4C93-9408-F4DD83CDF3AF}" destId="{A2EED4A7-A038-49E4-9513-03425DD665BA}" srcOrd="8" destOrd="0" presId="urn:microsoft.com/office/officeart/2005/8/layout/radial1"/>
    <dgm:cxn modelId="{923FF212-DD7B-4380-A6A3-7E44AE71414C}" type="presParOf" srcId="{37D2DB20-5328-4C93-9408-F4DD83CDF3AF}" destId="{F5866A00-1A73-470A-9676-02BAD6EE026E}" srcOrd="9" destOrd="0" presId="urn:microsoft.com/office/officeart/2005/8/layout/radial1"/>
    <dgm:cxn modelId="{8EA7EF69-9FCC-48DB-97CF-1CB4D26632BF}" type="presParOf" srcId="{F5866A00-1A73-470A-9676-02BAD6EE026E}" destId="{9DEE8EFB-7345-40F8-8B8C-61CABDAC8D6A}" srcOrd="0" destOrd="0" presId="urn:microsoft.com/office/officeart/2005/8/layout/radial1"/>
    <dgm:cxn modelId="{EA7A3B3F-46F5-479C-9304-195459492DDF}" type="presParOf" srcId="{37D2DB20-5328-4C93-9408-F4DD83CDF3AF}" destId="{B42EF46C-FD6C-49EE-939C-79E91BB343F2}" srcOrd="10" destOrd="0" presId="urn:microsoft.com/office/officeart/2005/8/layout/radial1"/>
    <dgm:cxn modelId="{B8141002-1152-4638-9744-036A38BBC110}" type="presParOf" srcId="{37D2DB20-5328-4C93-9408-F4DD83CDF3AF}" destId="{BF9DBD1A-B91C-48EE-979C-DC2A6BCE6367}" srcOrd="11" destOrd="0" presId="urn:microsoft.com/office/officeart/2005/8/layout/radial1"/>
    <dgm:cxn modelId="{C1F7ED7D-3A13-4D6B-9EFB-C6F0EAC9438C}" type="presParOf" srcId="{BF9DBD1A-B91C-48EE-979C-DC2A6BCE6367}" destId="{F75DBA75-2371-48FD-9C94-E02D7B83C541}" srcOrd="0" destOrd="0" presId="urn:microsoft.com/office/officeart/2005/8/layout/radial1"/>
    <dgm:cxn modelId="{2F4E31F1-D420-490A-8EFB-6EC8C451E40B}" type="presParOf" srcId="{37D2DB20-5328-4C93-9408-F4DD83CDF3AF}" destId="{FB70C77E-C810-4CAF-B46B-EAFA6B04DDEA}" srcOrd="12" destOrd="0" presId="urn:microsoft.com/office/officeart/2005/8/layout/radial1"/>
    <dgm:cxn modelId="{5A84C958-A81B-4A78-9EF0-0ED978B55B3B}" type="presParOf" srcId="{37D2DB20-5328-4C93-9408-F4DD83CDF3AF}" destId="{815DD48C-4F2C-4DA6-97C9-59B4BA4DE245}" srcOrd="13" destOrd="0" presId="urn:microsoft.com/office/officeart/2005/8/layout/radial1"/>
    <dgm:cxn modelId="{9682F155-7CE9-4D0B-BB29-7C3D2210EE45}" type="presParOf" srcId="{815DD48C-4F2C-4DA6-97C9-59B4BA4DE245}" destId="{A3116F5B-9222-447B-81A9-D32F1A1D680A}" srcOrd="0" destOrd="0" presId="urn:microsoft.com/office/officeart/2005/8/layout/radial1"/>
    <dgm:cxn modelId="{BCD96386-D08B-4C4E-A67D-CE5487FDABF0}" type="presParOf" srcId="{37D2DB20-5328-4C93-9408-F4DD83CDF3AF}" destId="{4E5ADE9D-E17E-449E-9D09-DF66AC4E83BF}" srcOrd="14" destOrd="0" presId="urn:microsoft.com/office/officeart/2005/8/layout/radial1"/>
    <dgm:cxn modelId="{0FC89B4E-2D5C-4FA4-A9E6-13E5F77ABD6E}" type="presParOf" srcId="{37D2DB20-5328-4C93-9408-F4DD83CDF3AF}" destId="{F48F745C-EA50-4006-B860-2601EAB425AD}" srcOrd="15" destOrd="0" presId="urn:microsoft.com/office/officeart/2005/8/layout/radial1"/>
    <dgm:cxn modelId="{338B888F-F7F3-4EC1-8076-954E49FE741F}" type="presParOf" srcId="{F48F745C-EA50-4006-B860-2601EAB425AD}" destId="{4D0C23AE-C4E7-4460-99DE-BA910CFB3B91}" srcOrd="0" destOrd="0" presId="urn:microsoft.com/office/officeart/2005/8/layout/radial1"/>
    <dgm:cxn modelId="{EF844EB8-364D-4583-8B4B-7EA5C5D536AD}" type="presParOf" srcId="{37D2DB20-5328-4C93-9408-F4DD83CDF3AF}" destId="{C9239DB4-07F1-4F6A-8DAF-F4D5C6B1DE0B}" srcOrd="16" destOrd="0" presId="urn:microsoft.com/office/officeart/2005/8/layout/radial1"/>
    <dgm:cxn modelId="{C51A8B31-6235-4787-AC11-7EBE1D2B1A99}" type="presParOf" srcId="{37D2DB20-5328-4C93-9408-F4DD83CDF3AF}" destId="{222E83D7-C0EE-4224-B546-0CEFDC9B3609}" srcOrd="17" destOrd="0" presId="urn:microsoft.com/office/officeart/2005/8/layout/radial1"/>
    <dgm:cxn modelId="{A1099762-17D6-4AA6-82A0-695BD62FAB41}" type="presParOf" srcId="{222E83D7-C0EE-4224-B546-0CEFDC9B3609}" destId="{A08BFBD0-23FB-4174-8BEA-3154D61D6838}" srcOrd="0" destOrd="0" presId="urn:microsoft.com/office/officeart/2005/8/layout/radial1"/>
    <dgm:cxn modelId="{7E32B5A6-A667-4B00-83E4-2592ADE01302}" type="presParOf" srcId="{37D2DB20-5328-4C93-9408-F4DD83CDF3AF}" destId="{B12F104D-53E1-4EE9-96E8-938A34480AAE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261725-810F-4608-9D14-31920284E92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D82CEA-AD26-49B2-BC2A-EB384CC4A70D}">
      <dgm:prSet phldrT="[Text]"/>
      <dgm:spPr/>
      <dgm:t>
        <a:bodyPr/>
        <a:lstStyle/>
        <a:p>
          <a:r>
            <a:rPr lang="en-GB" dirty="0" smtClean="0"/>
            <a:t>Types of energy</a:t>
          </a:r>
          <a:endParaRPr lang="en-GB" dirty="0"/>
        </a:p>
      </dgm:t>
    </dgm:pt>
    <dgm:pt modelId="{ABA0ACC2-1046-4219-BBDA-A4BDF4FF1321}" type="parTrans" cxnId="{FFC4419B-B716-4CAB-A95E-BC970FDC35C8}">
      <dgm:prSet/>
      <dgm:spPr/>
      <dgm:t>
        <a:bodyPr/>
        <a:lstStyle/>
        <a:p>
          <a:endParaRPr lang="en-GB"/>
        </a:p>
      </dgm:t>
    </dgm:pt>
    <dgm:pt modelId="{A57D4D2A-7C69-4587-B553-5157B7ECD066}" type="sibTrans" cxnId="{FFC4419B-B716-4CAB-A95E-BC970FDC35C8}">
      <dgm:prSet/>
      <dgm:spPr/>
      <dgm:t>
        <a:bodyPr/>
        <a:lstStyle/>
        <a:p>
          <a:endParaRPr lang="en-GB"/>
        </a:p>
      </dgm:t>
    </dgm:pt>
    <dgm:pt modelId="{ADEA408D-9E07-4F5E-A3E2-2E6F7F25B65F}">
      <dgm:prSet phldrT="[Text]"/>
      <dgm:spPr/>
      <dgm:t>
        <a:bodyPr/>
        <a:lstStyle/>
        <a:p>
          <a:r>
            <a:rPr lang="en-GB" dirty="0" smtClean="0"/>
            <a:t>Kinetic </a:t>
          </a:r>
          <a:endParaRPr lang="en-GB" dirty="0"/>
        </a:p>
      </dgm:t>
    </dgm:pt>
    <dgm:pt modelId="{4F4E43D9-DD08-441E-BDE3-DCB34D539946}" type="parTrans" cxnId="{349BC395-5A16-4C22-A1C7-017D683FC61E}">
      <dgm:prSet/>
      <dgm:spPr/>
      <dgm:t>
        <a:bodyPr/>
        <a:lstStyle/>
        <a:p>
          <a:endParaRPr lang="en-GB"/>
        </a:p>
      </dgm:t>
    </dgm:pt>
    <dgm:pt modelId="{8B671E11-A50F-4CA9-A1A9-FE62E71CF48B}" type="sibTrans" cxnId="{349BC395-5A16-4C22-A1C7-017D683FC61E}">
      <dgm:prSet/>
      <dgm:spPr/>
      <dgm:t>
        <a:bodyPr/>
        <a:lstStyle/>
        <a:p>
          <a:endParaRPr lang="en-GB"/>
        </a:p>
      </dgm:t>
    </dgm:pt>
    <dgm:pt modelId="{82322E93-1A71-4994-BD76-CCD36B3CD1D2}">
      <dgm:prSet phldrT="[Text]"/>
      <dgm:spPr/>
      <dgm:t>
        <a:bodyPr/>
        <a:lstStyle/>
        <a:p>
          <a:r>
            <a:rPr lang="en-GB" dirty="0" smtClean="0"/>
            <a:t>GPE</a:t>
          </a:r>
          <a:endParaRPr lang="en-GB" dirty="0"/>
        </a:p>
      </dgm:t>
    </dgm:pt>
    <dgm:pt modelId="{D7846C4A-B99D-44EB-9C80-9578F796CF02}" type="parTrans" cxnId="{74783C1A-D779-4791-B030-6BF0F6CA4FA9}">
      <dgm:prSet/>
      <dgm:spPr/>
      <dgm:t>
        <a:bodyPr/>
        <a:lstStyle/>
        <a:p>
          <a:endParaRPr lang="en-GB"/>
        </a:p>
      </dgm:t>
    </dgm:pt>
    <dgm:pt modelId="{717A8A26-2060-473D-B670-ADFCD3E417D4}" type="sibTrans" cxnId="{74783C1A-D779-4791-B030-6BF0F6CA4FA9}">
      <dgm:prSet/>
      <dgm:spPr/>
      <dgm:t>
        <a:bodyPr/>
        <a:lstStyle/>
        <a:p>
          <a:endParaRPr lang="en-GB"/>
        </a:p>
      </dgm:t>
    </dgm:pt>
    <dgm:pt modelId="{A216464E-62BD-47FA-8936-7E6DC64613CD}">
      <dgm:prSet phldrT="[Text]"/>
      <dgm:spPr/>
      <dgm:t>
        <a:bodyPr/>
        <a:lstStyle/>
        <a:p>
          <a:r>
            <a:rPr lang="en-GB" dirty="0" smtClean="0"/>
            <a:t>Elastic PE</a:t>
          </a:r>
          <a:endParaRPr lang="en-GB" dirty="0"/>
        </a:p>
      </dgm:t>
    </dgm:pt>
    <dgm:pt modelId="{DDB8B489-FC18-4A72-8840-B84B70C41886}" type="parTrans" cxnId="{FD162856-0BD6-4658-8087-F8347FA8A087}">
      <dgm:prSet/>
      <dgm:spPr/>
      <dgm:t>
        <a:bodyPr/>
        <a:lstStyle/>
        <a:p>
          <a:endParaRPr lang="en-GB"/>
        </a:p>
      </dgm:t>
    </dgm:pt>
    <dgm:pt modelId="{CD11A3B7-2649-4064-9D48-461170DC110D}" type="sibTrans" cxnId="{FD162856-0BD6-4658-8087-F8347FA8A087}">
      <dgm:prSet/>
      <dgm:spPr/>
      <dgm:t>
        <a:bodyPr/>
        <a:lstStyle/>
        <a:p>
          <a:endParaRPr lang="en-GB"/>
        </a:p>
      </dgm:t>
    </dgm:pt>
    <dgm:pt modelId="{997A4961-D53C-4303-ADF9-F756F6125BEC}">
      <dgm:prSet phldrT="[Text]"/>
      <dgm:spPr/>
      <dgm:t>
        <a:bodyPr/>
        <a:lstStyle/>
        <a:p>
          <a:r>
            <a:rPr lang="en-GB" dirty="0" smtClean="0"/>
            <a:t>Chemical</a:t>
          </a:r>
          <a:endParaRPr lang="en-GB" dirty="0"/>
        </a:p>
      </dgm:t>
    </dgm:pt>
    <dgm:pt modelId="{ACD71713-6A39-423C-B787-7CAB27EA6849}" type="parTrans" cxnId="{D3514C07-FCC0-4464-AA3C-D19C228861BB}">
      <dgm:prSet/>
      <dgm:spPr/>
      <dgm:t>
        <a:bodyPr/>
        <a:lstStyle/>
        <a:p>
          <a:endParaRPr lang="en-GB"/>
        </a:p>
      </dgm:t>
    </dgm:pt>
    <dgm:pt modelId="{DCD6C31B-A796-4576-97B7-988681E26806}" type="sibTrans" cxnId="{D3514C07-FCC0-4464-AA3C-D19C228861BB}">
      <dgm:prSet/>
      <dgm:spPr/>
      <dgm:t>
        <a:bodyPr/>
        <a:lstStyle/>
        <a:p>
          <a:endParaRPr lang="en-GB"/>
        </a:p>
      </dgm:t>
    </dgm:pt>
    <dgm:pt modelId="{F2DBE01C-0304-4A4A-BAD8-47BAEDD01843}">
      <dgm:prSet phldrT="[Text]"/>
      <dgm:spPr/>
      <dgm:t>
        <a:bodyPr/>
        <a:lstStyle/>
        <a:p>
          <a:r>
            <a:rPr lang="en-GB" dirty="0" smtClean="0"/>
            <a:t>Electrical </a:t>
          </a:r>
          <a:endParaRPr lang="en-GB" dirty="0"/>
        </a:p>
      </dgm:t>
    </dgm:pt>
    <dgm:pt modelId="{0DAC99E3-63E1-48E9-8ACE-7985879C9316}" type="parTrans" cxnId="{445888E3-265E-482B-B8EC-2B2BFE21E908}">
      <dgm:prSet/>
      <dgm:spPr/>
      <dgm:t>
        <a:bodyPr/>
        <a:lstStyle/>
        <a:p>
          <a:endParaRPr lang="en-GB"/>
        </a:p>
      </dgm:t>
    </dgm:pt>
    <dgm:pt modelId="{8FAB8117-76B7-45BD-A31F-8F01908D8BF3}" type="sibTrans" cxnId="{445888E3-265E-482B-B8EC-2B2BFE21E908}">
      <dgm:prSet/>
      <dgm:spPr/>
      <dgm:t>
        <a:bodyPr/>
        <a:lstStyle/>
        <a:p>
          <a:endParaRPr lang="en-GB"/>
        </a:p>
      </dgm:t>
    </dgm:pt>
    <dgm:pt modelId="{0D13A66B-A2B3-47EE-81CE-FEA5EF0202F9}">
      <dgm:prSet phldrT="[Text]"/>
      <dgm:spPr/>
      <dgm:t>
        <a:bodyPr/>
        <a:lstStyle/>
        <a:p>
          <a:r>
            <a:rPr lang="en-GB" dirty="0" smtClean="0"/>
            <a:t>Nuclear </a:t>
          </a:r>
          <a:endParaRPr lang="en-GB" dirty="0"/>
        </a:p>
      </dgm:t>
    </dgm:pt>
    <dgm:pt modelId="{AE664257-928F-438F-BD7F-6B765ED98C23}" type="parTrans" cxnId="{581E0F7D-D041-44CD-9CB4-047CC65AB22F}">
      <dgm:prSet/>
      <dgm:spPr/>
      <dgm:t>
        <a:bodyPr/>
        <a:lstStyle/>
        <a:p>
          <a:endParaRPr lang="en-GB"/>
        </a:p>
      </dgm:t>
    </dgm:pt>
    <dgm:pt modelId="{DC61017E-7D0F-493A-9115-BA98EE9F3FBB}" type="sibTrans" cxnId="{581E0F7D-D041-44CD-9CB4-047CC65AB22F}">
      <dgm:prSet/>
      <dgm:spPr/>
      <dgm:t>
        <a:bodyPr/>
        <a:lstStyle/>
        <a:p>
          <a:endParaRPr lang="en-GB"/>
        </a:p>
      </dgm:t>
    </dgm:pt>
    <dgm:pt modelId="{4A1943D4-4868-4791-9C47-8A9230C1BFB9}">
      <dgm:prSet phldrT="[Text]"/>
      <dgm:spPr/>
      <dgm:t>
        <a:bodyPr/>
        <a:lstStyle/>
        <a:p>
          <a:r>
            <a:rPr lang="en-GB" dirty="0" smtClean="0"/>
            <a:t>Light </a:t>
          </a:r>
          <a:endParaRPr lang="en-GB" dirty="0"/>
        </a:p>
      </dgm:t>
    </dgm:pt>
    <dgm:pt modelId="{B6107408-F12A-4AC4-9082-BFC860212AF1}" type="parTrans" cxnId="{470BEE07-1B8D-41A5-9D30-2157D4A72918}">
      <dgm:prSet/>
      <dgm:spPr/>
      <dgm:t>
        <a:bodyPr/>
        <a:lstStyle/>
        <a:p>
          <a:endParaRPr lang="en-GB"/>
        </a:p>
      </dgm:t>
    </dgm:pt>
    <dgm:pt modelId="{73C03F57-3211-49D2-A24C-E15A0F4B239A}" type="sibTrans" cxnId="{470BEE07-1B8D-41A5-9D30-2157D4A72918}">
      <dgm:prSet/>
      <dgm:spPr/>
      <dgm:t>
        <a:bodyPr/>
        <a:lstStyle/>
        <a:p>
          <a:endParaRPr lang="en-GB"/>
        </a:p>
      </dgm:t>
    </dgm:pt>
    <dgm:pt modelId="{7DC9EE3D-9F82-4E8A-A260-65870ACBB804}">
      <dgm:prSet phldrT="[Text]"/>
      <dgm:spPr/>
      <dgm:t>
        <a:bodyPr/>
        <a:lstStyle/>
        <a:p>
          <a:r>
            <a:rPr lang="en-GB" dirty="0" smtClean="0"/>
            <a:t>Sound </a:t>
          </a:r>
          <a:endParaRPr lang="en-GB" dirty="0"/>
        </a:p>
      </dgm:t>
    </dgm:pt>
    <dgm:pt modelId="{84D5C91A-9CC6-42D1-9E8D-192597CCD508}" type="parTrans" cxnId="{0B50A06F-F3AB-4F93-98A8-C669BEF5166E}">
      <dgm:prSet/>
      <dgm:spPr/>
      <dgm:t>
        <a:bodyPr/>
        <a:lstStyle/>
        <a:p>
          <a:endParaRPr lang="en-GB"/>
        </a:p>
      </dgm:t>
    </dgm:pt>
    <dgm:pt modelId="{7F81BC84-F637-4815-BEE2-39D0E5A41C2F}" type="sibTrans" cxnId="{0B50A06F-F3AB-4F93-98A8-C669BEF5166E}">
      <dgm:prSet/>
      <dgm:spPr/>
      <dgm:t>
        <a:bodyPr/>
        <a:lstStyle/>
        <a:p>
          <a:endParaRPr lang="en-GB"/>
        </a:p>
      </dgm:t>
    </dgm:pt>
    <dgm:pt modelId="{64EB280F-BFFB-43DE-98C0-DAA3AD1BD8CA}">
      <dgm:prSet phldrT="[Text]"/>
      <dgm:spPr/>
      <dgm:t>
        <a:bodyPr/>
        <a:lstStyle/>
        <a:p>
          <a:r>
            <a:rPr lang="en-GB" dirty="0" smtClean="0"/>
            <a:t>Heat </a:t>
          </a:r>
          <a:endParaRPr lang="en-GB" dirty="0"/>
        </a:p>
      </dgm:t>
    </dgm:pt>
    <dgm:pt modelId="{8750180B-CCC4-4B99-96F4-E8C2860D9C07}" type="parTrans" cxnId="{825F2CC0-28AA-4E0A-ABC4-8E50FE860C5C}">
      <dgm:prSet/>
      <dgm:spPr/>
      <dgm:t>
        <a:bodyPr/>
        <a:lstStyle/>
        <a:p>
          <a:endParaRPr lang="en-GB"/>
        </a:p>
      </dgm:t>
    </dgm:pt>
    <dgm:pt modelId="{F3ACA6BF-1C4F-4776-B90D-A23A1E0369FC}" type="sibTrans" cxnId="{825F2CC0-28AA-4E0A-ABC4-8E50FE860C5C}">
      <dgm:prSet/>
      <dgm:spPr/>
      <dgm:t>
        <a:bodyPr/>
        <a:lstStyle/>
        <a:p>
          <a:endParaRPr lang="en-GB"/>
        </a:p>
      </dgm:t>
    </dgm:pt>
    <dgm:pt modelId="{37D2DB20-5328-4C93-9408-F4DD83CDF3AF}" type="pres">
      <dgm:prSet presAssocID="{25261725-810F-4608-9D14-31920284E92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069FCB-F0C1-400D-B4D3-21258584E05E}" type="pres">
      <dgm:prSet presAssocID="{0CD82CEA-AD26-49B2-BC2A-EB384CC4A70D}" presName="centerShape" presStyleLbl="node0" presStyleIdx="0" presStyleCnt="1"/>
      <dgm:spPr/>
    </dgm:pt>
    <dgm:pt modelId="{4DE050A7-A4A0-4253-9DA8-1CA0479F7E5A}" type="pres">
      <dgm:prSet presAssocID="{4F4E43D9-DD08-441E-BDE3-DCB34D539946}" presName="Name9" presStyleLbl="parChTrans1D2" presStyleIdx="0" presStyleCnt="9"/>
      <dgm:spPr/>
    </dgm:pt>
    <dgm:pt modelId="{939113F2-4443-4F84-8D6A-E6B564120C75}" type="pres">
      <dgm:prSet presAssocID="{4F4E43D9-DD08-441E-BDE3-DCB34D539946}" presName="connTx" presStyleLbl="parChTrans1D2" presStyleIdx="0" presStyleCnt="9"/>
      <dgm:spPr/>
    </dgm:pt>
    <dgm:pt modelId="{2A2D9043-B69F-4318-864B-38DE93BBB8BC}" type="pres">
      <dgm:prSet presAssocID="{ADEA408D-9E07-4F5E-A3E2-2E6F7F25B65F}" presName="node" presStyleLbl="node1" presStyleIdx="0" presStyleCnt="9">
        <dgm:presLayoutVars>
          <dgm:bulletEnabled val="1"/>
        </dgm:presLayoutVars>
      </dgm:prSet>
      <dgm:spPr/>
    </dgm:pt>
    <dgm:pt modelId="{E2DCC49B-B0D3-4E0D-B0C5-3CFAD65FABD2}" type="pres">
      <dgm:prSet presAssocID="{D7846C4A-B99D-44EB-9C80-9578F796CF02}" presName="Name9" presStyleLbl="parChTrans1D2" presStyleIdx="1" presStyleCnt="9"/>
      <dgm:spPr/>
    </dgm:pt>
    <dgm:pt modelId="{0E26C909-993B-4736-B0C8-3D8BAAB9AA6D}" type="pres">
      <dgm:prSet presAssocID="{D7846C4A-B99D-44EB-9C80-9578F796CF02}" presName="connTx" presStyleLbl="parChTrans1D2" presStyleIdx="1" presStyleCnt="9"/>
      <dgm:spPr/>
    </dgm:pt>
    <dgm:pt modelId="{E9502DB6-4B01-4135-BF97-27A0B147004E}" type="pres">
      <dgm:prSet presAssocID="{82322E93-1A71-4994-BD76-CCD36B3CD1D2}" presName="node" presStyleLbl="node1" presStyleIdx="1" presStyleCnt="9">
        <dgm:presLayoutVars>
          <dgm:bulletEnabled val="1"/>
        </dgm:presLayoutVars>
      </dgm:prSet>
      <dgm:spPr/>
    </dgm:pt>
    <dgm:pt modelId="{B0D5C4D5-7892-407E-ABC3-53737E9CBFEB}" type="pres">
      <dgm:prSet presAssocID="{DDB8B489-FC18-4A72-8840-B84B70C41886}" presName="Name9" presStyleLbl="parChTrans1D2" presStyleIdx="2" presStyleCnt="9"/>
      <dgm:spPr/>
    </dgm:pt>
    <dgm:pt modelId="{6BE21492-FDB1-4CD2-8826-D79EB746BD77}" type="pres">
      <dgm:prSet presAssocID="{DDB8B489-FC18-4A72-8840-B84B70C41886}" presName="connTx" presStyleLbl="parChTrans1D2" presStyleIdx="2" presStyleCnt="9"/>
      <dgm:spPr/>
    </dgm:pt>
    <dgm:pt modelId="{AC4C94E9-C444-49AC-8326-D1CEAE54BFC1}" type="pres">
      <dgm:prSet presAssocID="{A216464E-62BD-47FA-8936-7E6DC64613C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904599-E490-4731-B00F-955F6890ACCB}" type="pres">
      <dgm:prSet presAssocID="{ACD71713-6A39-423C-B787-7CAB27EA6849}" presName="Name9" presStyleLbl="parChTrans1D2" presStyleIdx="3" presStyleCnt="9"/>
      <dgm:spPr/>
    </dgm:pt>
    <dgm:pt modelId="{66DACCD9-0E8D-4094-A5B5-9071983771BD}" type="pres">
      <dgm:prSet presAssocID="{ACD71713-6A39-423C-B787-7CAB27EA6849}" presName="connTx" presStyleLbl="parChTrans1D2" presStyleIdx="3" presStyleCnt="9"/>
      <dgm:spPr/>
    </dgm:pt>
    <dgm:pt modelId="{A2EED4A7-A038-49E4-9513-03425DD665BA}" type="pres">
      <dgm:prSet presAssocID="{997A4961-D53C-4303-ADF9-F756F6125BEC}" presName="node" presStyleLbl="node1" presStyleIdx="3" presStyleCnt="9">
        <dgm:presLayoutVars>
          <dgm:bulletEnabled val="1"/>
        </dgm:presLayoutVars>
      </dgm:prSet>
      <dgm:spPr/>
    </dgm:pt>
    <dgm:pt modelId="{F5866A00-1A73-470A-9676-02BAD6EE026E}" type="pres">
      <dgm:prSet presAssocID="{0DAC99E3-63E1-48E9-8ACE-7985879C9316}" presName="Name9" presStyleLbl="parChTrans1D2" presStyleIdx="4" presStyleCnt="9"/>
      <dgm:spPr/>
    </dgm:pt>
    <dgm:pt modelId="{9DEE8EFB-7345-40F8-8B8C-61CABDAC8D6A}" type="pres">
      <dgm:prSet presAssocID="{0DAC99E3-63E1-48E9-8ACE-7985879C9316}" presName="connTx" presStyleLbl="parChTrans1D2" presStyleIdx="4" presStyleCnt="9"/>
      <dgm:spPr/>
    </dgm:pt>
    <dgm:pt modelId="{B42EF46C-FD6C-49EE-939C-79E91BB343F2}" type="pres">
      <dgm:prSet presAssocID="{F2DBE01C-0304-4A4A-BAD8-47BAEDD01843}" presName="node" presStyleLbl="node1" presStyleIdx="4" presStyleCnt="9">
        <dgm:presLayoutVars>
          <dgm:bulletEnabled val="1"/>
        </dgm:presLayoutVars>
      </dgm:prSet>
      <dgm:spPr/>
    </dgm:pt>
    <dgm:pt modelId="{BF9DBD1A-B91C-48EE-979C-DC2A6BCE6367}" type="pres">
      <dgm:prSet presAssocID="{AE664257-928F-438F-BD7F-6B765ED98C23}" presName="Name9" presStyleLbl="parChTrans1D2" presStyleIdx="5" presStyleCnt="9"/>
      <dgm:spPr/>
    </dgm:pt>
    <dgm:pt modelId="{F75DBA75-2371-48FD-9C94-E02D7B83C541}" type="pres">
      <dgm:prSet presAssocID="{AE664257-928F-438F-BD7F-6B765ED98C23}" presName="connTx" presStyleLbl="parChTrans1D2" presStyleIdx="5" presStyleCnt="9"/>
      <dgm:spPr/>
    </dgm:pt>
    <dgm:pt modelId="{FB70C77E-C810-4CAF-B46B-EAFA6B04DDEA}" type="pres">
      <dgm:prSet presAssocID="{0D13A66B-A2B3-47EE-81CE-FEA5EF0202F9}" presName="node" presStyleLbl="node1" presStyleIdx="5" presStyleCnt="9">
        <dgm:presLayoutVars>
          <dgm:bulletEnabled val="1"/>
        </dgm:presLayoutVars>
      </dgm:prSet>
      <dgm:spPr/>
    </dgm:pt>
    <dgm:pt modelId="{815DD48C-4F2C-4DA6-97C9-59B4BA4DE245}" type="pres">
      <dgm:prSet presAssocID="{B6107408-F12A-4AC4-9082-BFC860212AF1}" presName="Name9" presStyleLbl="parChTrans1D2" presStyleIdx="6" presStyleCnt="9"/>
      <dgm:spPr/>
    </dgm:pt>
    <dgm:pt modelId="{A3116F5B-9222-447B-81A9-D32F1A1D680A}" type="pres">
      <dgm:prSet presAssocID="{B6107408-F12A-4AC4-9082-BFC860212AF1}" presName="connTx" presStyleLbl="parChTrans1D2" presStyleIdx="6" presStyleCnt="9"/>
      <dgm:spPr/>
    </dgm:pt>
    <dgm:pt modelId="{4E5ADE9D-E17E-449E-9D09-DF66AC4E83BF}" type="pres">
      <dgm:prSet presAssocID="{4A1943D4-4868-4791-9C47-8A9230C1BFB9}" presName="node" presStyleLbl="node1" presStyleIdx="6" presStyleCnt="9">
        <dgm:presLayoutVars>
          <dgm:bulletEnabled val="1"/>
        </dgm:presLayoutVars>
      </dgm:prSet>
      <dgm:spPr/>
    </dgm:pt>
    <dgm:pt modelId="{F48F745C-EA50-4006-B860-2601EAB425AD}" type="pres">
      <dgm:prSet presAssocID="{84D5C91A-9CC6-42D1-9E8D-192597CCD508}" presName="Name9" presStyleLbl="parChTrans1D2" presStyleIdx="7" presStyleCnt="9"/>
      <dgm:spPr/>
    </dgm:pt>
    <dgm:pt modelId="{4D0C23AE-C4E7-4460-99DE-BA910CFB3B91}" type="pres">
      <dgm:prSet presAssocID="{84D5C91A-9CC6-42D1-9E8D-192597CCD508}" presName="connTx" presStyleLbl="parChTrans1D2" presStyleIdx="7" presStyleCnt="9"/>
      <dgm:spPr/>
    </dgm:pt>
    <dgm:pt modelId="{C9239DB4-07F1-4F6A-8DAF-F4D5C6B1DE0B}" type="pres">
      <dgm:prSet presAssocID="{7DC9EE3D-9F82-4E8A-A260-65870ACBB804}" presName="node" presStyleLbl="node1" presStyleIdx="7" presStyleCnt="9">
        <dgm:presLayoutVars>
          <dgm:bulletEnabled val="1"/>
        </dgm:presLayoutVars>
      </dgm:prSet>
      <dgm:spPr/>
    </dgm:pt>
    <dgm:pt modelId="{222E83D7-C0EE-4224-B546-0CEFDC9B3609}" type="pres">
      <dgm:prSet presAssocID="{8750180B-CCC4-4B99-96F4-E8C2860D9C07}" presName="Name9" presStyleLbl="parChTrans1D2" presStyleIdx="8" presStyleCnt="9"/>
      <dgm:spPr/>
    </dgm:pt>
    <dgm:pt modelId="{A08BFBD0-23FB-4174-8BEA-3154D61D6838}" type="pres">
      <dgm:prSet presAssocID="{8750180B-CCC4-4B99-96F4-E8C2860D9C07}" presName="connTx" presStyleLbl="parChTrans1D2" presStyleIdx="8" presStyleCnt="9"/>
      <dgm:spPr/>
    </dgm:pt>
    <dgm:pt modelId="{B12F104D-53E1-4EE9-96E8-938A34480AAE}" type="pres">
      <dgm:prSet presAssocID="{64EB280F-BFFB-43DE-98C0-DAA3AD1BD8CA}" presName="node" presStyleLbl="node1" presStyleIdx="8" presStyleCnt="9">
        <dgm:presLayoutVars>
          <dgm:bulletEnabled val="1"/>
        </dgm:presLayoutVars>
      </dgm:prSet>
      <dgm:spPr/>
    </dgm:pt>
  </dgm:ptLst>
  <dgm:cxnLst>
    <dgm:cxn modelId="{86F7A21F-2016-449C-AD86-02ECAE53ADBC}" type="presOf" srcId="{64EB280F-BFFB-43DE-98C0-DAA3AD1BD8CA}" destId="{B12F104D-53E1-4EE9-96E8-938A34480AAE}" srcOrd="0" destOrd="0" presId="urn:microsoft.com/office/officeart/2005/8/layout/radial1"/>
    <dgm:cxn modelId="{470BEE07-1B8D-41A5-9D30-2157D4A72918}" srcId="{0CD82CEA-AD26-49B2-BC2A-EB384CC4A70D}" destId="{4A1943D4-4868-4791-9C47-8A9230C1BFB9}" srcOrd="6" destOrd="0" parTransId="{B6107408-F12A-4AC4-9082-BFC860212AF1}" sibTransId="{73C03F57-3211-49D2-A24C-E15A0F4B239A}"/>
    <dgm:cxn modelId="{D3514C07-FCC0-4464-AA3C-D19C228861BB}" srcId="{0CD82CEA-AD26-49B2-BC2A-EB384CC4A70D}" destId="{997A4961-D53C-4303-ADF9-F756F6125BEC}" srcOrd="3" destOrd="0" parTransId="{ACD71713-6A39-423C-B787-7CAB27EA6849}" sibTransId="{DCD6C31B-A796-4576-97B7-988681E26806}"/>
    <dgm:cxn modelId="{FFC4419B-B716-4CAB-A95E-BC970FDC35C8}" srcId="{25261725-810F-4608-9D14-31920284E926}" destId="{0CD82CEA-AD26-49B2-BC2A-EB384CC4A70D}" srcOrd="0" destOrd="0" parTransId="{ABA0ACC2-1046-4219-BBDA-A4BDF4FF1321}" sibTransId="{A57D4D2A-7C69-4587-B553-5157B7ECD066}"/>
    <dgm:cxn modelId="{3A9AF8DA-8030-4610-9164-11779BA4362D}" type="presOf" srcId="{B6107408-F12A-4AC4-9082-BFC860212AF1}" destId="{A3116F5B-9222-447B-81A9-D32F1A1D680A}" srcOrd="1" destOrd="0" presId="urn:microsoft.com/office/officeart/2005/8/layout/radial1"/>
    <dgm:cxn modelId="{F455DD4B-CCED-42F0-8A19-7A70610E4669}" type="presOf" srcId="{AE664257-928F-438F-BD7F-6B765ED98C23}" destId="{F75DBA75-2371-48FD-9C94-E02D7B83C541}" srcOrd="1" destOrd="0" presId="urn:microsoft.com/office/officeart/2005/8/layout/radial1"/>
    <dgm:cxn modelId="{1F1F9CDB-1D0A-4A54-AB81-1DE53512B9CF}" type="presOf" srcId="{25261725-810F-4608-9D14-31920284E926}" destId="{37D2DB20-5328-4C93-9408-F4DD83CDF3AF}" srcOrd="0" destOrd="0" presId="urn:microsoft.com/office/officeart/2005/8/layout/radial1"/>
    <dgm:cxn modelId="{BB1E9B57-86D4-4EFB-A7C9-3B986ECC7DDF}" type="presOf" srcId="{4F4E43D9-DD08-441E-BDE3-DCB34D539946}" destId="{4DE050A7-A4A0-4253-9DA8-1CA0479F7E5A}" srcOrd="0" destOrd="0" presId="urn:microsoft.com/office/officeart/2005/8/layout/radial1"/>
    <dgm:cxn modelId="{C28D8042-46C1-4285-8675-D249FE525188}" type="presOf" srcId="{4F4E43D9-DD08-441E-BDE3-DCB34D539946}" destId="{939113F2-4443-4F84-8D6A-E6B564120C75}" srcOrd="1" destOrd="0" presId="urn:microsoft.com/office/officeart/2005/8/layout/radial1"/>
    <dgm:cxn modelId="{4F47603B-4C09-4C51-B4FE-77C9C69D58EF}" type="presOf" srcId="{4A1943D4-4868-4791-9C47-8A9230C1BFB9}" destId="{4E5ADE9D-E17E-449E-9D09-DF66AC4E83BF}" srcOrd="0" destOrd="0" presId="urn:microsoft.com/office/officeart/2005/8/layout/radial1"/>
    <dgm:cxn modelId="{FD162856-0BD6-4658-8087-F8347FA8A087}" srcId="{0CD82CEA-AD26-49B2-BC2A-EB384CC4A70D}" destId="{A216464E-62BD-47FA-8936-7E6DC64613CD}" srcOrd="2" destOrd="0" parTransId="{DDB8B489-FC18-4A72-8840-B84B70C41886}" sibTransId="{CD11A3B7-2649-4064-9D48-461170DC110D}"/>
    <dgm:cxn modelId="{445888E3-265E-482B-B8EC-2B2BFE21E908}" srcId="{0CD82CEA-AD26-49B2-BC2A-EB384CC4A70D}" destId="{F2DBE01C-0304-4A4A-BAD8-47BAEDD01843}" srcOrd="4" destOrd="0" parTransId="{0DAC99E3-63E1-48E9-8ACE-7985879C9316}" sibTransId="{8FAB8117-76B7-45BD-A31F-8F01908D8BF3}"/>
    <dgm:cxn modelId="{056EC7AC-1386-4FD9-8ACC-6659B37810ED}" type="presOf" srcId="{A216464E-62BD-47FA-8936-7E6DC64613CD}" destId="{AC4C94E9-C444-49AC-8326-D1CEAE54BFC1}" srcOrd="0" destOrd="0" presId="urn:microsoft.com/office/officeart/2005/8/layout/radial1"/>
    <dgm:cxn modelId="{0B50A06F-F3AB-4F93-98A8-C669BEF5166E}" srcId="{0CD82CEA-AD26-49B2-BC2A-EB384CC4A70D}" destId="{7DC9EE3D-9F82-4E8A-A260-65870ACBB804}" srcOrd="7" destOrd="0" parTransId="{84D5C91A-9CC6-42D1-9E8D-192597CCD508}" sibTransId="{7F81BC84-F637-4815-BEE2-39D0E5A41C2F}"/>
    <dgm:cxn modelId="{61722B11-E667-4339-B7B0-9FA0BC892D46}" type="presOf" srcId="{8750180B-CCC4-4B99-96F4-E8C2860D9C07}" destId="{A08BFBD0-23FB-4174-8BEA-3154D61D6838}" srcOrd="1" destOrd="0" presId="urn:microsoft.com/office/officeart/2005/8/layout/radial1"/>
    <dgm:cxn modelId="{E6077C4A-2ACE-4EB9-A233-107BE4608913}" type="presOf" srcId="{84D5C91A-9CC6-42D1-9E8D-192597CCD508}" destId="{4D0C23AE-C4E7-4460-99DE-BA910CFB3B91}" srcOrd="1" destOrd="0" presId="urn:microsoft.com/office/officeart/2005/8/layout/radial1"/>
    <dgm:cxn modelId="{AA0154D8-4B3A-40A2-94C8-99EDA93BBC72}" type="presOf" srcId="{0CD82CEA-AD26-49B2-BC2A-EB384CC4A70D}" destId="{1A069FCB-F0C1-400D-B4D3-21258584E05E}" srcOrd="0" destOrd="0" presId="urn:microsoft.com/office/officeart/2005/8/layout/radial1"/>
    <dgm:cxn modelId="{24C14EEA-2287-4699-A814-1451BD402BD7}" type="presOf" srcId="{82322E93-1A71-4994-BD76-CCD36B3CD1D2}" destId="{E9502DB6-4B01-4135-BF97-27A0B147004E}" srcOrd="0" destOrd="0" presId="urn:microsoft.com/office/officeart/2005/8/layout/radial1"/>
    <dgm:cxn modelId="{2FA7E282-E21E-4F82-A55C-634762E1877C}" type="presOf" srcId="{0DAC99E3-63E1-48E9-8ACE-7985879C9316}" destId="{F5866A00-1A73-470A-9676-02BAD6EE026E}" srcOrd="0" destOrd="0" presId="urn:microsoft.com/office/officeart/2005/8/layout/radial1"/>
    <dgm:cxn modelId="{F52C8573-73FA-4F7F-A83E-DD5F1FE7883A}" type="presOf" srcId="{DDB8B489-FC18-4A72-8840-B84B70C41886}" destId="{B0D5C4D5-7892-407E-ABC3-53737E9CBFEB}" srcOrd="0" destOrd="0" presId="urn:microsoft.com/office/officeart/2005/8/layout/radial1"/>
    <dgm:cxn modelId="{59EA29D7-806A-4AD7-B71B-BC0E7E8C1494}" type="presOf" srcId="{AE664257-928F-438F-BD7F-6B765ED98C23}" destId="{BF9DBD1A-B91C-48EE-979C-DC2A6BCE6367}" srcOrd="0" destOrd="0" presId="urn:microsoft.com/office/officeart/2005/8/layout/radial1"/>
    <dgm:cxn modelId="{68B7678C-DA4C-4425-8FBD-65DA121F8897}" type="presOf" srcId="{0D13A66B-A2B3-47EE-81CE-FEA5EF0202F9}" destId="{FB70C77E-C810-4CAF-B46B-EAFA6B04DDEA}" srcOrd="0" destOrd="0" presId="urn:microsoft.com/office/officeart/2005/8/layout/radial1"/>
    <dgm:cxn modelId="{B6C516F1-A20B-4372-9A01-189D07C24C76}" type="presOf" srcId="{8750180B-CCC4-4B99-96F4-E8C2860D9C07}" destId="{222E83D7-C0EE-4224-B546-0CEFDC9B3609}" srcOrd="0" destOrd="0" presId="urn:microsoft.com/office/officeart/2005/8/layout/radial1"/>
    <dgm:cxn modelId="{124C7D0E-F368-4451-AC95-9A912857AA4E}" type="presOf" srcId="{84D5C91A-9CC6-42D1-9E8D-192597CCD508}" destId="{F48F745C-EA50-4006-B860-2601EAB425AD}" srcOrd="0" destOrd="0" presId="urn:microsoft.com/office/officeart/2005/8/layout/radial1"/>
    <dgm:cxn modelId="{62672CCE-81A5-4D6C-B75A-F24EE496374B}" type="presOf" srcId="{ACD71713-6A39-423C-B787-7CAB27EA6849}" destId="{66DACCD9-0E8D-4094-A5B5-9071983771BD}" srcOrd="1" destOrd="0" presId="urn:microsoft.com/office/officeart/2005/8/layout/radial1"/>
    <dgm:cxn modelId="{BEBAED6D-0B4B-485B-98BC-818E28043A80}" type="presOf" srcId="{997A4961-D53C-4303-ADF9-F756F6125BEC}" destId="{A2EED4A7-A038-49E4-9513-03425DD665BA}" srcOrd="0" destOrd="0" presId="urn:microsoft.com/office/officeart/2005/8/layout/radial1"/>
    <dgm:cxn modelId="{EBC5C19B-BD69-45D3-9E95-459B4C33998B}" type="presOf" srcId="{D7846C4A-B99D-44EB-9C80-9578F796CF02}" destId="{E2DCC49B-B0D3-4E0D-B0C5-3CFAD65FABD2}" srcOrd="0" destOrd="0" presId="urn:microsoft.com/office/officeart/2005/8/layout/radial1"/>
    <dgm:cxn modelId="{A5606F37-FEB8-4EB6-B14B-56BC0A14E506}" type="presOf" srcId="{0DAC99E3-63E1-48E9-8ACE-7985879C9316}" destId="{9DEE8EFB-7345-40F8-8B8C-61CABDAC8D6A}" srcOrd="1" destOrd="0" presId="urn:microsoft.com/office/officeart/2005/8/layout/radial1"/>
    <dgm:cxn modelId="{349BC395-5A16-4C22-A1C7-017D683FC61E}" srcId="{0CD82CEA-AD26-49B2-BC2A-EB384CC4A70D}" destId="{ADEA408D-9E07-4F5E-A3E2-2E6F7F25B65F}" srcOrd="0" destOrd="0" parTransId="{4F4E43D9-DD08-441E-BDE3-DCB34D539946}" sibTransId="{8B671E11-A50F-4CA9-A1A9-FE62E71CF48B}"/>
    <dgm:cxn modelId="{F028EBF3-92F9-47FA-9712-611CEFBE895E}" type="presOf" srcId="{B6107408-F12A-4AC4-9082-BFC860212AF1}" destId="{815DD48C-4F2C-4DA6-97C9-59B4BA4DE245}" srcOrd="0" destOrd="0" presId="urn:microsoft.com/office/officeart/2005/8/layout/radial1"/>
    <dgm:cxn modelId="{C776F0F7-EA81-49D6-BB10-5C0F5F274007}" type="presOf" srcId="{7DC9EE3D-9F82-4E8A-A260-65870ACBB804}" destId="{C9239DB4-07F1-4F6A-8DAF-F4D5C6B1DE0B}" srcOrd="0" destOrd="0" presId="urn:microsoft.com/office/officeart/2005/8/layout/radial1"/>
    <dgm:cxn modelId="{825F2CC0-28AA-4E0A-ABC4-8E50FE860C5C}" srcId="{0CD82CEA-AD26-49B2-BC2A-EB384CC4A70D}" destId="{64EB280F-BFFB-43DE-98C0-DAA3AD1BD8CA}" srcOrd="8" destOrd="0" parTransId="{8750180B-CCC4-4B99-96F4-E8C2860D9C07}" sibTransId="{F3ACA6BF-1C4F-4776-B90D-A23A1E0369FC}"/>
    <dgm:cxn modelId="{F354EA7B-08B6-4F83-81D8-1C513D177BE9}" type="presOf" srcId="{F2DBE01C-0304-4A4A-BAD8-47BAEDD01843}" destId="{B42EF46C-FD6C-49EE-939C-79E91BB343F2}" srcOrd="0" destOrd="0" presId="urn:microsoft.com/office/officeart/2005/8/layout/radial1"/>
    <dgm:cxn modelId="{74783C1A-D779-4791-B030-6BF0F6CA4FA9}" srcId="{0CD82CEA-AD26-49B2-BC2A-EB384CC4A70D}" destId="{82322E93-1A71-4994-BD76-CCD36B3CD1D2}" srcOrd="1" destOrd="0" parTransId="{D7846C4A-B99D-44EB-9C80-9578F796CF02}" sibTransId="{717A8A26-2060-473D-B670-ADFCD3E417D4}"/>
    <dgm:cxn modelId="{581E0F7D-D041-44CD-9CB4-047CC65AB22F}" srcId="{0CD82CEA-AD26-49B2-BC2A-EB384CC4A70D}" destId="{0D13A66B-A2B3-47EE-81CE-FEA5EF0202F9}" srcOrd="5" destOrd="0" parTransId="{AE664257-928F-438F-BD7F-6B765ED98C23}" sibTransId="{DC61017E-7D0F-493A-9115-BA98EE9F3FBB}"/>
    <dgm:cxn modelId="{FAFB28FE-DB84-4C14-BF8A-77AE39C8FA70}" type="presOf" srcId="{ACD71713-6A39-423C-B787-7CAB27EA6849}" destId="{F5904599-E490-4731-B00F-955F6890ACCB}" srcOrd="0" destOrd="0" presId="urn:microsoft.com/office/officeart/2005/8/layout/radial1"/>
    <dgm:cxn modelId="{ACD7DC8E-8AB8-4B96-A20D-4DCF3A730A95}" type="presOf" srcId="{ADEA408D-9E07-4F5E-A3E2-2E6F7F25B65F}" destId="{2A2D9043-B69F-4318-864B-38DE93BBB8BC}" srcOrd="0" destOrd="0" presId="urn:microsoft.com/office/officeart/2005/8/layout/radial1"/>
    <dgm:cxn modelId="{ED2C2110-6604-4B6F-99FB-9E61FF202B35}" type="presOf" srcId="{D7846C4A-B99D-44EB-9C80-9578F796CF02}" destId="{0E26C909-993B-4736-B0C8-3D8BAAB9AA6D}" srcOrd="1" destOrd="0" presId="urn:microsoft.com/office/officeart/2005/8/layout/radial1"/>
    <dgm:cxn modelId="{7CF120F5-8BDA-4D34-B03B-FF69A54B3202}" type="presOf" srcId="{DDB8B489-FC18-4A72-8840-B84B70C41886}" destId="{6BE21492-FDB1-4CD2-8826-D79EB746BD77}" srcOrd="1" destOrd="0" presId="urn:microsoft.com/office/officeart/2005/8/layout/radial1"/>
    <dgm:cxn modelId="{113D6D8B-862E-4E44-ADCB-1D394DBCBA4B}" type="presParOf" srcId="{37D2DB20-5328-4C93-9408-F4DD83CDF3AF}" destId="{1A069FCB-F0C1-400D-B4D3-21258584E05E}" srcOrd="0" destOrd="0" presId="urn:microsoft.com/office/officeart/2005/8/layout/radial1"/>
    <dgm:cxn modelId="{FEFF970A-A114-4528-BFB2-E7E470313B09}" type="presParOf" srcId="{37D2DB20-5328-4C93-9408-F4DD83CDF3AF}" destId="{4DE050A7-A4A0-4253-9DA8-1CA0479F7E5A}" srcOrd="1" destOrd="0" presId="urn:microsoft.com/office/officeart/2005/8/layout/radial1"/>
    <dgm:cxn modelId="{CFAB46D9-6806-4431-8A57-9FB0C9EDDCBA}" type="presParOf" srcId="{4DE050A7-A4A0-4253-9DA8-1CA0479F7E5A}" destId="{939113F2-4443-4F84-8D6A-E6B564120C75}" srcOrd="0" destOrd="0" presId="urn:microsoft.com/office/officeart/2005/8/layout/radial1"/>
    <dgm:cxn modelId="{597E902C-9E75-4A43-8122-85E971AF67EF}" type="presParOf" srcId="{37D2DB20-5328-4C93-9408-F4DD83CDF3AF}" destId="{2A2D9043-B69F-4318-864B-38DE93BBB8BC}" srcOrd="2" destOrd="0" presId="urn:microsoft.com/office/officeart/2005/8/layout/radial1"/>
    <dgm:cxn modelId="{2F3E4020-33DC-4DAF-BFC8-79F9CD445BD0}" type="presParOf" srcId="{37D2DB20-5328-4C93-9408-F4DD83CDF3AF}" destId="{E2DCC49B-B0D3-4E0D-B0C5-3CFAD65FABD2}" srcOrd="3" destOrd="0" presId="urn:microsoft.com/office/officeart/2005/8/layout/radial1"/>
    <dgm:cxn modelId="{EA0FF4C7-0BAD-43B6-9687-6ED68566DDC9}" type="presParOf" srcId="{E2DCC49B-B0D3-4E0D-B0C5-3CFAD65FABD2}" destId="{0E26C909-993B-4736-B0C8-3D8BAAB9AA6D}" srcOrd="0" destOrd="0" presId="urn:microsoft.com/office/officeart/2005/8/layout/radial1"/>
    <dgm:cxn modelId="{3E723524-E6AE-4A81-B31D-1C0F807CED1D}" type="presParOf" srcId="{37D2DB20-5328-4C93-9408-F4DD83CDF3AF}" destId="{E9502DB6-4B01-4135-BF97-27A0B147004E}" srcOrd="4" destOrd="0" presId="urn:microsoft.com/office/officeart/2005/8/layout/radial1"/>
    <dgm:cxn modelId="{72C9CDF3-7576-4C54-BD65-3637DDC07C2A}" type="presParOf" srcId="{37D2DB20-5328-4C93-9408-F4DD83CDF3AF}" destId="{B0D5C4D5-7892-407E-ABC3-53737E9CBFEB}" srcOrd="5" destOrd="0" presId="urn:microsoft.com/office/officeart/2005/8/layout/radial1"/>
    <dgm:cxn modelId="{351B6961-28CB-48A6-A157-CAF73E933A51}" type="presParOf" srcId="{B0D5C4D5-7892-407E-ABC3-53737E9CBFEB}" destId="{6BE21492-FDB1-4CD2-8826-D79EB746BD77}" srcOrd="0" destOrd="0" presId="urn:microsoft.com/office/officeart/2005/8/layout/radial1"/>
    <dgm:cxn modelId="{3260ED5A-27D1-4007-8C26-FEE7F0E05260}" type="presParOf" srcId="{37D2DB20-5328-4C93-9408-F4DD83CDF3AF}" destId="{AC4C94E9-C444-49AC-8326-D1CEAE54BFC1}" srcOrd="6" destOrd="0" presId="urn:microsoft.com/office/officeart/2005/8/layout/radial1"/>
    <dgm:cxn modelId="{AD17C323-9C1E-4F63-A010-3C003FCA5EEF}" type="presParOf" srcId="{37D2DB20-5328-4C93-9408-F4DD83CDF3AF}" destId="{F5904599-E490-4731-B00F-955F6890ACCB}" srcOrd="7" destOrd="0" presId="urn:microsoft.com/office/officeart/2005/8/layout/radial1"/>
    <dgm:cxn modelId="{2D04912A-AC33-4F62-AB0F-C7EA49C7D623}" type="presParOf" srcId="{F5904599-E490-4731-B00F-955F6890ACCB}" destId="{66DACCD9-0E8D-4094-A5B5-9071983771BD}" srcOrd="0" destOrd="0" presId="urn:microsoft.com/office/officeart/2005/8/layout/radial1"/>
    <dgm:cxn modelId="{086C1F66-7A45-4150-9431-F3B0A60CEBB2}" type="presParOf" srcId="{37D2DB20-5328-4C93-9408-F4DD83CDF3AF}" destId="{A2EED4A7-A038-49E4-9513-03425DD665BA}" srcOrd="8" destOrd="0" presId="urn:microsoft.com/office/officeart/2005/8/layout/radial1"/>
    <dgm:cxn modelId="{AC2E217F-EB17-451C-87EE-AE1D73EC5706}" type="presParOf" srcId="{37D2DB20-5328-4C93-9408-F4DD83CDF3AF}" destId="{F5866A00-1A73-470A-9676-02BAD6EE026E}" srcOrd="9" destOrd="0" presId="urn:microsoft.com/office/officeart/2005/8/layout/radial1"/>
    <dgm:cxn modelId="{5056AF81-052B-4CCE-B33B-C7BDEAB027EE}" type="presParOf" srcId="{F5866A00-1A73-470A-9676-02BAD6EE026E}" destId="{9DEE8EFB-7345-40F8-8B8C-61CABDAC8D6A}" srcOrd="0" destOrd="0" presId="urn:microsoft.com/office/officeart/2005/8/layout/radial1"/>
    <dgm:cxn modelId="{E9DE2DB3-4D8F-4C36-89D9-B1037BF1719E}" type="presParOf" srcId="{37D2DB20-5328-4C93-9408-F4DD83CDF3AF}" destId="{B42EF46C-FD6C-49EE-939C-79E91BB343F2}" srcOrd="10" destOrd="0" presId="urn:microsoft.com/office/officeart/2005/8/layout/radial1"/>
    <dgm:cxn modelId="{CF2D2430-6712-4FBB-B99B-11F8A07DFF6B}" type="presParOf" srcId="{37D2DB20-5328-4C93-9408-F4DD83CDF3AF}" destId="{BF9DBD1A-B91C-48EE-979C-DC2A6BCE6367}" srcOrd="11" destOrd="0" presId="urn:microsoft.com/office/officeart/2005/8/layout/radial1"/>
    <dgm:cxn modelId="{7EE1204A-B237-429E-B345-EC1A820A6208}" type="presParOf" srcId="{BF9DBD1A-B91C-48EE-979C-DC2A6BCE6367}" destId="{F75DBA75-2371-48FD-9C94-E02D7B83C541}" srcOrd="0" destOrd="0" presId="urn:microsoft.com/office/officeart/2005/8/layout/radial1"/>
    <dgm:cxn modelId="{E34DE18F-637E-456E-912E-F5755DC1A8E6}" type="presParOf" srcId="{37D2DB20-5328-4C93-9408-F4DD83CDF3AF}" destId="{FB70C77E-C810-4CAF-B46B-EAFA6B04DDEA}" srcOrd="12" destOrd="0" presId="urn:microsoft.com/office/officeart/2005/8/layout/radial1"/>
    <dgm:cxn modelId="{51DA2B8B-B646-4E71-96E4-8568BE88E44C}" type="presParOf" srcId="{37D2DB20-5328-4C93-9408-F4DD83CDF3AF}" destId="{815DD48C-4F2C-4DA6-97C9-59B4BA4DE245}" srcOrd="13" destOrd="0" presId="urn:microsoft.com/office/officeart/2005/8/layout/radial1"/>
    <dgm:cxn modelId="{2892C241-E74B-4646-8D35-77751A3C94E1}" type="presParOf" srcId="{815DD48C-4F2C-4DA6-97C9-59B4BA4DE245}" destId="{A3116F5B-9222-447B-81A9-D32F1A1D680A}" srcOrd="0" destOrd="0" presId="urn:microsoft.com/office/officeart/2005/8/layout/radial1"/>
    <dgm:cxn modelId="{1746C617-A79B-4A6A-A0CE-29DF6851E685}" type="presParOf" srcId="{37D2DB20-5328-4C93-9408-F4DD83CDF3AF}" destId="{4E5ADE9D-E17E-449E-9D09-DF66AC4E83BF}" srcOrd="14" destOrd="0" presId="urn:microsoft.com/office/officeart/2005/8/layout/radial1"/>
    <dgm:cxn modelId="{340DC095-B6CA-48FA-9B99-428304DAB39C}" type="presParOf" srcId="{37D2DB20-5328-4C93-9408-F4DD83CDF3AF}" destId="{F48F745C-EA50-4006-B860-2601EAB425AD}" srcOrd="15" destOrd="0" presId="urn:microsoft.com/office/officeart/2005/8/layout/radial1"/>
    <dgm:cxn modelId="{1EB14B57-7C5A-4D47-BF60-01D726EA0177}" type="presParOf" srcId="{F48F745C-EA50-4006-B860-2601EAB425AD}" destId="{4D0C23AE-C4E7-4460-99DE-BA910CFB3B91}" srcOrd="0" destOrd="0" presId="urn:microsoft.com/office/officeart/2005/8/layout/radial1"/>
    <dgm:cxn modelId="{80E1FF44-06A7-4229-8D4C-05E1C486E1E9}" type="presParOf" srcId="{37D2DB20-5328-4C93-9408-F4DD83CDF3AF}" destId="{C9239DB4-07F1-4F6A-8DAF-F4D5C6B1DE0B}" srcOrd="16" destOrd="0" presId="urn:microsoft.com/office/officeart/2005/8/layout/radial1"/>
    <dgm:cxn modelId="{E02D51C2-34D1-40B8-8A87-78CE4291FF5C}" type="presParOf" srcId="{37D2DB20-5328-4C93-9408-F4DD83CDF3AF}" destId="{222E83D7-C0EE-4224-B546-0CEFDC9B3609}" srcOrd="17" destOrd="0" presId="urn:microsoft.com/office/officeart/2005/8/layout/radial1"/>
    <dgm:cxn modelId="{A08EF4A8-491F-4E3B-B868-6FE97BC73AC5}" type="presParOf" srcId="{222E83D7-C0EE-4224-B546-0CEFDC9B3609}" destId="{A08BFBD0-23FB-4174-8BEA-3154D61D6838}" srcOrd="0" destOrd="0" presId="urn:microsoft.com/office/officeart/2005/8/layout/radial1"/>
    <dgm:cxn modelId="{4035E151-7A2E-4CE3-85F5-7D787C051B5E}" type="presParOf" srcId="{37D2DB20-5328-4C93-9408-F4DD83CDF3AF}" destId="{B12F104D-53E1-4EE9-96E8-938A34480AAE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261725-810F-4608-9D14-31920284E92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D82CEA-AD26-49B2-BC2A-EB384CC4A70D}">
      <dgm:prSet phldrT="[Text]"/>
      <dgm:spPr/>
      <dgm:t>
        <a:bodyPr/>
        <a:lstStyle/>
        <a:p>
          <a:r>
            <a:rPr lang="en-GB" dirty="0" smtClean="0"/>
            <a:t>Types of energy</a:t>
          </a:r>
          <a:endParaRPr lang="en-GB" dirty="0"/>
        </a:p>
      </dgm:t>
    </dgm:pt>
    <dgm:pt modelId="{ABA0ACC2-1046-4219-BBDA-A4BDF4FF1321}" type="parTrans" cxnId="{FFC4419B-B716-4CAB-A95E-BC970FDC35C8}">
      <dgm:prSet/>
      <dgm:spPr/>
      <dgm:t>
        <a:bodyPr/>
        <a:lstStyle/>
        <a:p>
          <a:endParaRPr lang="en-GB"/>
        </a:p>
      </dgm:t>
    </dgm:pt>
    <dgm:pt modelId="{A57D4D2A-7C69-4587-B553-5157B7ECD066}" type="sibTrans" cxnId="{FFC4419B-B716-4CAB-A95E-BC970FDC35C8}">
      <dgm:prSet/>
      <dgm:spPr/>
      <dgm:t>
        <a:bodyPr/>
        <a:lstStyle/>
        <a:p>
          <a:endParaRPr lang="en-GB"/>
        </a:p>
      </dgm:t>
    </dgm:pt>
    <dgm:pt modelId="{ADEA408D-9E07-4F5E-A3E2-2E6F7F25B65F}">
      <dgm:prSet phldrT="[Text]"/>
      <dgm:spPr/>
      <dgm:t>
        <a:bodyPr/>
        <a:lstStyle/>
        <a:p>
          <a:r>
            <a:rPr lang="en-GB" dirty="0" smtClean="0"/>
            <a:t>Kinetic </a:t>
          </a:r>
          <a:endParaRPr lang="en-GB" dirty="0"/>
        </a:p>
      </dgm:t>
    </dgm:pt>
    <dgm:pt modelId="{4F4E43D9-DD08-441E-BDE3-DCB34D539946}" type="parTrans" cxnId="{349BC395-5A16-4C22-A1C7-017D683FC61E}">
      <dgm:prSet/>
      <dgm:spPr/>
      <dgm:t>
        <a:bodyPr/>
        <a:lstStyle/>
        <a:p>
          <a:endParaRPr lang="en-GB"/>
        </a:p>
      </dgm:t>
    </dgm:pt>
    <dgm:pt modelId="{8B671E11-A50F-4CA9-A1A9-FE62E71CF48B}" type="sibTrans" cxnId="{349BC395-5A16-4C22-A1C7-017D683FC61E}">
      <dgm:prSet/>
      <dgm:spPr/>
      <dgm:t>
        <a:bodyPr/>
        <a:lstStyle/>
        <a:p>
          <a:endParaRPr lang="en-GB"/>
        </a:p>
      </dgm:t>
    </dgm:pt>
    <dgm:pt modelId="{82322E93-1A71-4994-BD76-CCD36B3CD1D2}">
      <dgm:prSet phldrT="[Text]"/>
      <dgm:spPr/>
      <dgm:t>
        <a:bodyPr/>
        <a:lstStyle/>
        <a:p>
          <a:r>
            <a:rPr lang="en-GB" dirty="0" smtClean="0"/>
            <a:t>GPE</a:t>
          </a:r>
          <a:endParaRPr lang="en-GB" dirty="0"/>
        </a:p>
      </dgm:t>
    </dgm:pt>
    <dgm:pt modelId="{D7846C4A-B99D-44EB-9C80-9578F796CF02}" type="parTrans" cxnId="{74783C1A-D779-4791-B030-6BF0F6CA4FA9}">
      <dgm:prSet/>
      <dgm:spPr/>
      <dgm:t>
        <a:bodyPr/>
        <a:lstStyle/>
        <a:p>
          <a:endParaRPr lang="en-GB"/>
        </a:p>
      </dgm:t>
    </dgm:pt>
    <dgm:pt modelId="{717A8A26-2060-473D-B670-ADFCD3E417D4}" type="sibTrans" cxnId="{74783C1A-D779-4791-B030-6BF0F6CA4FA9}">
      <dgm:prSet/>
      <dgm:spPr/>
      <dgm:t>
        <a:bodyPr/>
        <a:lstStyle/>
        <a:p>
          <a:endParaRPr lang="en-GB"/>
        </a:p>
      </dgm:t>
    </dgm:pt>
    <dgm:pt modelId="{A216464E-62BD-47FA-8936-7E6DC64613CD}">
      <dgm:prSet phldrT="[Text]"/>
      <dgm:spPr/>
      <dgm:t>
        <a:bodyPr/>
        <a:lstStyle/>
        <a:p>
          <a:r>
            <a:rPr lang="en-GB" dirty="0" smtClean="0"/>
            <a:t>Elastic PE</a:t>
          </a:r>
          <a:endParaRPr lang="en-GB" dirty="0"/>
        </a:p>
      </dgm:t>
    </dgm:pt>
    <dgm:pt modelId="{DDB8B489-FC18-4A72-8840-B84B70C41886}" type="parTrans" cxnId="{FD162856-0BD6-4658-8087-F8347FA8A087}">
      <dgm:prSet/>
      <dgm:spPr/>
      <dgm:t>
        <a:bodyPr/>
        <a:lstStyle/>
        <a:p>
          <a:endParaRPr lang="en-GB"/>
        </a:p>
      </dgm:t>
    </dgm:pt>
    <dgm:pt modelId="{CD11A3B7-2649-4064-9D48-461170DC110D}" type="sibTrans" cxnId="{FD162856-0BD6-4658-8087-F8347FA8A087}">
      <dgm:prSet/>
      <dgm:spPr/>
      <dgm:t>
        <a:bodyPr/>
        <a:lstStyle/>
        <a:p>
          <a:endParaRPr lang="en-GB"/>
        </a:p>
      </dgm:t>
    </dgm:pt>
    <dgm:pt modelId="{997A4961-D53C-4303-ADF9-F756F6125BEC}">
      <dgm:prSet phldrT="[Text]"/>
      <dgm:spPr/>
      <dgm:t>
        <a:bodyPr/>
        <a:lstStyle/>
        <a:p>
          <a:r>
            <a:rPr lang="en-GB" dirty="0" smtClean="0"/>
            <a:t>Chemical</a:t>
          </a:r>
          <a:endParaRPr lang="en-GB" dirty="0"/>
        </a:p>
      </dgm:t>
    </dgm:pt>
    <dgm:pt modelId="{ACD71713-6A39-423C-B787-7CAB27EA6849}" type="parTrans" cxnId="{D3514C07-FCC0-4464-AA3C-D19C228861BB}">
      <dgm:prSet/>
      <dgm:spPr/>
      <dgm:t>
        <a:bodyPr/>
        <a:lstStyle/>
        <a:p>
          <a:endParaRPr lang="en-GB"/>
        </a:p>
      </dgm:t>
    </dgm:pt>
    <dgm:pt modelId="{DCD6C31B-A796-4576-97B7-988681E26806}" type="sibTrans" cxnId="{D3514C07-FCC0-4464-AA3C-D19C228861BB}">
      <dgm:prSet/>
      <dgm:spPr/>
      <dgm:t>
        <a:bodyPr/>
        <a:lstStyle/>
        <a:p>
          <a:endParaRPr lang="en-GB"/>
        </a:p>
      </dgm:t>
    </dgm:pt>
    <dgm:pt modelId="{F2DBE01C-0304-4A4A-BAD8-47BAEDD01843}">
      <dgm:prSet phldrT="[Text]"/>
      <dgm:spPr/>
      <dgm:t>
        <a:bodyPr/>
        <a:lstStyle/>
        <a:p>
          <a:r>
            <a:rPr lang="en-GB" dirty="0" smtClean="0"/>
            <a:t>Electrical </a:t>
          </a:r>
          <a:endParaRPr lang="en-GB" dirty="0"/>
        </a:p>
      </dgm:t>
    </dgm:pt>
    <dgm:pt modelId="{0DAC99E3-63E1-48E9-8ACE-7985879C9316}" type="parTrans" cxnId="{445888E3-265E-482B-B8EC-2B2BFE21E908}">
      <dgm:prSet/>
      <dgm:spPr/>
      <dgm:t>
        <a:bodyPr/>
        <a:lstStyle/>
        <a:p>
          <a:endParaRPr lang="en-GB"/>
        </a:p>
      </dgm:t>
    </dgm:pt>
    <dgm:pt modelId="{8FAB8117-76B7-45BD-A31F-8F01908D8BF3}" type="sibTrans" cxnId="{445888E3-265E-482B-B8EC-2B2BFE21E908}">
      <dgm:prSet/>
      <dgm:spPr/>
      <dgm:t>
        <a:bodyPr/>
        <a:lstStyle/>
        <a:p>
          <a:endParaRPr lang="en-GB"/>
        </a:p>
      </dgm:t>
    </dgm:pt>
    <dgm:pt modelId="{0D13A66B-A2B3-47EE-81CE-FEA5EF0202F9}">
      <dgm:prSet phldrT="[Text]"/>
      <dgm:spPr/>
      <dgm:t>
        <a:bodyPr/>
        <a:lstStyle/>
        <a:p>
          <a:r>
            <a:rPr lang="en-GB" dirty="0" smtClean="0"/>
            <a:t>Nuclear </a:t>
          </a:r>
          <a:endParaRPr lang="en-GB" dirty="0"/>
        </a:p>
      </dgm:t>
    </dgm:pt>
    <dgm:pt modelId="{AE664257-928F-438F-BD7F-6B765ED98C23}" type="parTrans" cxnId="{581E0F7D-D041-44CD-9CB4-047CC65AB22F}">
      <dgm:prSet/>
      <dgm:spPr/>
      <dgm:t>
        <a:bodyPr/>
        <a:lstStyle/>
        <a:p>
          <a:endParaRPr lang="en-GB"/>
        </a:p>
      </dgm:t>
    </dgm:pt>
    <dgm:pt modelId="{DC61017E-7D0F-493A-9115-BA98EE9F3FBB}" type="sibTrans" cxnId="{581E0F7D-D041-44CD-9CB4-047CC65AB22F}">
      <dgm:prSet/>
      <dgm:spPr/>
      <dgm:t>
        <a:bodyPr/>
        <a:lstStyle/>
        <a:p>
          <a:endParaRPr lang="en-GB"/>
        </a:p>
      </dgm:t>
    </dgm:pt>
    <dgm:pt modelId="{4A1943D4-4868-4791-9C47-8A9230C1BFB9}">
      <dgm:prSet phldrT="[Text]"/>
      <dgm:spPr/>
      <dgm:t>
        <a:bodyPr/>
        <a:lstStyle/>
        <a:p>
          <a:r>
            <a:rPr lang="en-GB" dirty="0" smtClean="0"/>
            <a:t>Light </a:t>
          </a:r>
          <a:endParaRPr lang="en-GB" dirty="0"/>
        </a:p>
      </dgm:t>
    </dgm:pt>
    <dgm:pt modelId="{B6107408-F12A-4AC4-9082-BFC860212AF1}" type="parTrans" cxnId="{470BEE07-1B8D-41A5-9D30-2157D4A72918}">
      <dgm:prSet/>
      <dgm:spPr/>
      <dgm:t>
        <a:bodyPr/>
        <a:lstStyle/>
        <a:p>
          <a:endParaRPr lang="en-GB"/>
        </a:p>
      </dgm:t>
    </dgm:pt>
    <dgm:pt modelId="{73C03F57-3211-49D2-A24C-E15A0F4B239A}" type="sibTrans" cxnId="{470BEE07-1B8D-41A5-9D30-2157D4A72918}">
      <dgm:prSet/>
      <dgm:spPr/>
      <dgm:t>
        <a:bodyPr/>
        <a:lstStyle/>
        <a:p>
          <a:endParaRPr lang="en-GB"/>
        </a:p>
      </dgm:t>
    </dgm:pt>
    <dgm:pt modelId="{7DC9EE3D-9F82-4E8A-A260-65870ACBB804}">
      <dgm:prSet phldrT="[Text]"/>
      <dgm:spPr/>
      <dgm:t>
        <a:bodyPr/>
        <a:lstStyle/>
        <a:p>
          <a:r>
            <a:rPr lang="en-GB" dirty="0" smtClean="0"/>
            <a:t>Sound </a:t>
          </a:r>
          <a:endParaRPr lang="en-GB" dirty="0"/>
        </a:p>
      </dgm:t>
    </dgm:pt>
    <dgm:pt modelId="{84D5C91A-9CC6-42D1-9E8D-192597CCD508}" type="parTrans" cxnId="{0B50A06F-F3AB-4F93-98A8-C669BEF5166E}">
      <dgm:prSet/>
      <dgm:spPr/>
      <dgm:t>
        <a:bodyPr/>
        <a:lstStyle/>
        <a:p>
          <a:endParaRPr lang="en-GB"/>
        </a:p>
      </dgm:t>
    </dgm:pt>
    <dgm:pt modelId="{7F81BC84-F637-4815-BEE2-39D0E5A41C2F}" type="sibTrans" cxnId="{0B50A06F-F3AB-4F93-98A8-C669BEF5166E}">
      <dgm:prSet/>
      <dgm:spPr/>
      <dgm:t>
        <a:bodyPr/>
        <a:lstStyle/>
        <a:p>
          <a:endParaRPr lang="en-GB"/>
        </a:p>
      </dgm:t>
    </dgm:pt>
    <dgm:pt modelId="{64EB280F-BFFB-43DE-98C0-DAA3AD1BD8CA}">
      <dgm:prSet phldrT="[Text]"/>
      <dgm:spPr/>
      <dgm:t>
        <a:bodyPr/>
        <a:lstStyle/>
        <a:p>
          <a:r>
            <a:rPr lang="en-GB" dirty="0" smtClean="0"/>
            <a:t>Heat </a:t>
          </a:r>
          <a:endParaRPr lang="en-GB" dirty="0"/>
        </a:p>
      </dgm:t>
    </dgm:pt>
    <dgm:pt modelId="{8750180B-CCC4-4B99-96F4-E8C2860D9C07}" type="parTrans" cxnId="{825F2CC0-28AA-4E0A-ABC4-8E50FE860C5C}">
      <dgm:prSet/>
      <dgm:spPr/>
      <dgm:t>
        <a:bodyPr/>
        <a:lstStyle/>
        <a:p>
          <a:endParaRPr lang="en-GB"/>
        </a:p>
      </dgm:t>
    </dgm:pt>
    <dgm:pt modelId="{F3ACA6BF-1C4F-4776-B90D-A23A1E0369FC}" type="sibTrans" cxnId="{825F2CC0-28AA-4E0A-ABC4-8E50FE860C5C}">
      <dgm:prSet/>
      <dgm:spPr/>
      <dgm:t>
        <a:bodyPr/>
        <a:lstStyle/>
        <a:p>
          <a:endParaRPr lang="en-GB"/>
        </a:p>
      </dgm:t>
    </dgm:pt>
    <dgm:pt modelId="{37D2DB20-5328-4C93-9408-F4DD83CDF3AF}" type="pres">
      <dgm:prSet presAssocID="{25261725-810F-4608-9D14-31920284E92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069FCB-F0C1-400D-B4D3-21258584E05E}" type="pres">
      <dgm:prSet presAssocID="{0CD82CEA-AD26-49B2-BC2A-EB384CC4A70D}" presName="centerShape" presStyleLbl="node0" presStyleIdx="0" presStyleCnt="1"/>
      <dgm:spPr/>
    </dgm:pt>
    <dgm:pt modelId="{4DE050A7-A4A0-4253-9DA8-1CA0479F7E5A}" type="pres">
      <dgm:prSet presAssocID="{4F4E43D9-DD08-441E-BDE3-DCB34D539946}" presName="Name9" presStyleLbl="parChTrans1D2" presStyleIdx="0" presStyleCnt="9"/>
      <dgm:spPr/>
    </dgm:pt>
    <dgm:pt modelId="{939113F2-4443-4F84-8D6A-E6B564120C75}" type="pres">
      <dgm:prSet presAssocID="{4F4E43D9-DD08-441E-BDE3-DCB34D539946}" presName="connTx" presStyleLbl="parChTrans1D2" presStyleIdx="0" presStyleCnt="9"/>
      <dgm:spPr/>
    </dgm:pt>
    <dgm:pt modelId="{2A2D9043-B69F-4318-864B-38DE93BBB8BC}" type="pres">
      <dgm:prSet presAssocID="{ADEA408D-9E07-4F5E-A3E2-2E6F7F25B65F}" presName="node" presStyleLbl="node1" presStyleIdx="0" presStyleCnt="9">
        <dgm:presLayoutVars>
          <dgm:bulletEnabled val="1"/>
        </dgm:presLayoutVars>
      </dgm:prSet>
      <dgm:spPr/>
    </dgm:pt>
    <dgm:pt modelId="{E2DCC49B-B0D3-4E0D-B0C5-3CFAD65FABD2}" type="pres">
      <dgm:prSet presAssocID="{D7846C4A-B99D-44EB-9C80-9578F796CF02}" presName="Name9" presStyleLbl="parChTrans1D2" presStyleIdx="1" presStyleCnt="9"/>
      <dgm:spPr/>
    </dgm:pt>
    <dgm:pt modelId="{0E26C909-993B-4736-B0C8-3D8BAAB9AA6D}" type="pres">
      <dgm:prSet presAssocID="{D7846C4A-B99D-44EB-9C80-9578F796CF02}" presName="connTx" presStyleLbl="parChTrans1D2" presStyleIdx="1" presStyleCnt="9"/>
      <dgm:spPr/>
    </dgm:pt>
    <dgm:pt modelId="{E9502DB6-4B01-4135-BF97-27A0B147004E}" type="pres">
      <dgm:prSet presAssocID="{82322E93-1A71-4994-BD76-CCD36B3CD1D2}" presName="node" presStyleLbl="node1" presStyleIdx="1" presStyleCnt="9">
        <dgm:presLayoutVars>
          <dgm:bulletEnabled val="1"/>
        </dgm:presLayoutVars>
      </dgm:prSet>
      <dgm:spPr/>
    </dgm:pt>
    <dgm:pt modelId="{B0D5C4D5-7892-407E-ABC3-53737E9CBFEB}" type="pres">
      <dgm:prSet presAssocID="{DDB8B489-FC18-4A72-8840-B84B70C41886}" presName="Name9" presStyleLbl="parChTrans1D2" presStyleIdx="2" presStyleCnt="9"/>
      <dgm:spPr/>
    </dgm:pt>
    <dgm:pt modelId="{6BE21492-FDB1-4CD2-8826-D79EB746BD77}" type="pres">
      <dgm:prSet presAssocID="{DDB8B489-FC18-4A72-8840-B84B70C41886}" presName="connTx" presStyleLbl="parChTrans1D2" presStyleIdx="2" presStyleCnt="9"/>
      <dgm:spPr/>
    </dgm:pt>
    <dgm:pt modelId="{AC4C94E9-C444-49AC-8326-D1CEAE54BFC1}" type="pres">
      <dgm:prSet presAssocID="{A216464E-62BD-47FA-8936-7E6DC64613C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904599-E490-4731-B00F-955F6890ACCB}" type="pres">
      <dgm:prSet presAssocID="{ACD71713-6A39-423C-B787-7CAB27EA6849}" presName="Name9" presStyleLbl="parChTrans1D2" presStyleIdx="3" presStyleCnt="9"/>
      <dgm:spPr/>
    </dgm:pt>
    <dgm:pt modelId="{66DACCD9-0E8D-4094-A5B5-9071983771BD}" type="pres">
      <dgm:prSet presAssocID="{ACD71713-6A39-423C-B787-7CAB27EA6849}" presName="connTx" presStyleLbl="parChTrans1D2" presStyleIdx="3" presStyleCnt="9"/>
      <dgm:spPr/>
    </dgm:pt>
    <dgm:pt modelId="{A2EED4A7-A038-49E4-9513-03425DD665BA}" type="pres">
      <dgm:prSet presAssocID="{997A4961-D53C-4303-ADF9-F756F6125BEC}" presName="node" presStyleLbl="node1" presStyleIdx="3" presStyleCnt="9">
        <dgm:presLayoutVars>
          <dgm:bulletEnabled val="1"/>
        </dgm:presLayoutVars>
      </dgm:prSet>
      <dgm:spPr/>
    </dgm:pt>
    <dgm:pt modelId="{F5866A00-1A73-470A-9676-02BAD6EE026E}" type="pres">
      <dgm:prSet presAssocID="{0DAC99E3-63E1-48E9-8ACE-7985879C9316}" presName="Name9" presStyleLbl="parChTrans1D2" presStyleIdx="4" presStyleCnt="9"/>
      <dgm:spPr/>
    </dgm:pt>
    <dgm:pt modelId="{9DEE8EFB-7345-40F8-8B8C-61CABDAC8D6A}" type="pres">
      <dgm:prSet presAssocID="{0DAC99E3-63E1-48E9-8ACE-7985879C9316}" presName="connTx" presStyleLbl="parChTrans1D2" presStyleIdx="4" presStyleCnt="9"/>
      <dgm:spPr/>
    </dgm:pt>
    <dgm:pt modelId="{B42EF46C-FD6C-49EE-939C-79E91BB343F2}" type="pres">
      <dgm:prSet presAssocID="{F2DBE01C-0304-4A4A-BAD8-47BAEDD01843}" presName="node" presStyleLbl="node1" presStyleIdx="4" presStyleCnt="9">
        <dgm:presLayoutVars>
          <dgm:bulletEnabled val="1"/>
        </dgm:presLayoutVars>
      </dgm:prSet>
      <dgm:spPr/>
    </dgm:pt>
    <dgm:pt modelId="{BF9DBD1A-B91C-48EE-979C-DC2A6BCE6367}" type="pres">
      <dgm:prSet presAssocID="{AE664257-928F-438F-BD7F-6B765ED98C23}" presName="Name9" presStyleLbl="parChTrans1D2" presStyleIdx="5" presStyleCnt="9"/>
      <dgm:spPr/>
    </dgm:pt>
    <dgm:pt modelId="{F75DBA75-2371-48FD-9C94-E02D7B83C541}" type="pres">
      <dgm:prSet presAssocID="{AE664257-928F-438F-BD7F-6B765ED98C23}" presName="connTx" presStyleLbl="parChTrans1D2" presStyleIdx="5" presStyleCnt="9"/>
      <dgm:spPr/>
    </dgm:pt>
    <dgm:pt modelId="{FB70C77E-C810-4CAF-B46B-EAFA6B04DDEA}" type="pres">
      <dgm:prSet presAssocID="{0D13A66B-A2B3-47EE-81CE-FEA5EF0202F9}" presName="node" presStyleLbl="node1" presStyleIdx="5" presStyleCnt="9">
        <dgm:presLayoutVars>
          <dgm:bulletEnabled val="1"/>
        </dgm:presLayoutVars>
      </dgm:prSet>
      <dgm:spPr/>
    </dgm:pt>
    <dgm:pt modelId="{815DD48C-4F2C-4DA6-97C9-59B4BA4DE245}" type="pres">
      <dgm:prSet presAssocID="{B6107408-F12A-4AC4-9082-BFC860212AF1}" presName="Name9" presStyleLbl="parChTrans1D2" presStyleIdx="6" presStyleCnt="9"/>
      <dgm:spPr/>
    </dgm:pt>
    <dgm:pt modelId="{A3116F5B-9222-447B-81A9-D32F1A1D680A}" type="pres">
      <dgm:prSet presAssocID="{B6107408-F12A-4AC4-9082-BFC860212AF1}" presName="connTx" presStyleLbl="parChTrans1D2" presStyleIdx="6" presStyleCnt="9"/>
      <dgm:spPr/>
    </dgm:pt>
    <dgm:pt modelId="{4E5ADE9D-E17E-449E-9D09-DF66AC4E83BF}" type="pres">
      <dgm:prSet presAssocID="{4A1943D4-4868-4791-9C47-8A9230C1BFB9}" presName="node" presStyleLbl="node1" presStyleIdx="6" presStyleCnt="9">
        <dgm:presLayoutVars>
          <dgm:bulletEnabled val="1"/>
        </dgm:presLayoutVars>
      </dgm:prSet>
      <dgm:spPr/>
    </dgm:pt>
    <dgm:pt modelId="{F48F745C-EA50-4006-B860-2601EAB425AD}" type="pres">
      <dgm:prSet presAssocID="{84D5C91A-9CC6-42D1-9E8D-192597CCD508}" presName="Name9" presStyleLbl="parChTrans1D2" presStyleIdx="7" presStyleCnt="9"/>
      <dgm:spPr/>
    </dgm:pt>
    <dgm:pt modelId="{4D0C23AE-C4E7-4460-99DE-BA910CFB3B91}" type="pres">
      <dgm:prSet presAssocID="{84D5C91A-9CC6-42D1-9E8D-192597CCD508}" presName="connTx" presStyleLbl="parChTrans1D2" presStyleIdx="7" presStyleCnt="9"/>
      <dgm:spPr/>
    </dgm:pt>
    <dgm:pt modelId="{C9239DB4-07F1-4F6A-8DAF-F4D5C6B1DE0B}" type="pres">
      <dgm:prSet presAssocID="{7DC9EE3D-9F82-4E8A-A260-65870ACBB804}" presName="node" presStyleLbl="node1" presStyleIdx="7" presStyleCnt="9">
        <dgm:presLayoutVars>
          <dgm:bulletEnabled val="1"/>
        </dgm:presLayoutVars>
      </dgm:prSet>
      <dgm:spPr/>
    </dgm:pt>
    <dgm:pt modelId="{222E83D7-C0EE-4224-B546-0CEFDC9B3609}" type="pres">
      <dgm:prSet presAssocID="{8750180B-CCC4-4B99-96F4-E8C2860D9C07}" presName="Name9" presStyleLbl="parChTrans1D2" presStyleIdx="8" presStyleCnt="9"/>
      <dgm:spPr/>
    </dgm:pt>
    <dgm:pt modelId="{A08BFBD0-23FB-4174-8BEA-3154D61D6838}" type="pres">
      <dgm:prSet presAssocID="{8750180B-CCC4-4B99-96F4-E8C2860D9C07}" presName="connTx" presStyleLbl="parChTrans1D2" presStyleIdx="8" presStyleCnt="9"/>
      <dgm:spPr/>
    </dgm:pt>
    <dgm:pt modelId="{B12F104D-53E1-4EE9-96E8-938A34480AAE}" type="pres">
      <dgm:prSet presAssocID="{64EB280F-BFFB-43DE-98C0-DAA3AD1BD8CA}" presName="node" presStyleLbl="node1" presStyleIdx="8" presStyleCnt="9">
        <dgm:presLayoutVars>
          <dgm:bulletEnabled val="1"/>
        </dgm:presLayoutVars>
      </dgm:prSet>
      <dgm:spPr/>
    </dgm:pt>
  </dgm:ptLst>
  <dgm:cxnLst>
    <dgm:cxn modelId="{581E0F7D-D041-44CD-9CB4-047CC65AB22F}" srcId="{0CD82CEA-AD26-49B2-BC2A-EB384CC4A70D}" destId="{0D13A66B-A2B3-47EE-81CE-FEA5EF0202F9}" srcOrd="5" destOrd="0" parTransId="{AE664257-928F-438F-BD7F-6B765ED98C23}" sibTransId="{DC61017E-7D0F-493A-9115-BA98EE9F3FBB}"/>
    <dgm:cxn modelId="{5CBE9BD3-F786-4097-936C-02106FAF526E}" type="presOf" srcId="{ADEA408D-9E07-4F5E-A3E2-2E6F7F25B65F}" destId="{2A2D9043-B69F-4318-864B-38DE93BBB8BC}" srcOrd="0" destOrd="0" presId="urn:microsoft.com/office/officeart/2005/8/layout/radial1"/>
    <dgm:cxn modelId="{FD162856-0BD6-4658-8087-F8347FA8A087}" srcId="{0CD82CEA-AD26-49B2-BC2A-EB384CC4A70D}" destId="{A216464E-62BD-47FA-8936-7E6DC64613CD}" srcOrd="2" destOrd="0" parTransId="{DDB8B489-FC18-4A72-8840-B84B70C41886}" sibTransId="{CD11A3B7-2649-4064-9D48-461170DC110D}"/>
    <dgm:cxn modelId="{00A76114-F14F-4564-8167-BF68C75F02A2}" type="presOf" srcId="{8750180B-CCC4-4B99-96F4-E8C2860D9C07}" destId="{A08BFBD0-23FB-4174-8BEA-3154D61D6838}" srcOrd="1" destOrd="0" presId="urn:microsoft.com/office/officeart/2005/8/layout/radial1"/>
    <dgm:cxn modelId="{80C634BF-4C31-4200-B608-75F2B6DA5587}" type="presOf" srcId="{0CD82CEA-AD26-49B2-BC2A-EB384CC4A70D}" destId="{1A069FCB-F0C1-400D-B4D3-21258584E05E}" srcOrd="0" destOrd="0" presId="urn:microsoft.com/office/officeart/2005/8/layout/radial1"/>
    <dgm:cxn modelId="{2236EC0A-EE89-4294-99E0-F79FCE72BAFF}" type="presOf" srcId="{D7846C4A-B99D-44EB-9C80-9578F796CF02}" destId="{E2DCC49B-B0D3-4E0D-B0C5-3CFAD65FABD2}" srcOrd="0" destOrd="0" presId="urn:microsoft.com/office/officeart/2005/8/layout/radial1"/>
    <dgm:cxn modelId="{FFC4419B-B716-4CAB-A95E-BC970FDC35C8}" srcId="{25261725-810F-4608-9D14-31920284E926}" destId="{0CD82CEA-AD26-49B2-BC2A-EB384CC4A70D}" srcOrd="0" destOrd="0" parTransId="{ABA0ACC2-1046-4219-BBDA-A4BDF4FF1321}" sibTransId="{A57D4D2A-7C69-4587-B553-5157B7ECD066}"/>
    <dgm:cxn modelId="{D72B4923-CF2B-4900-BCFE-FBD7E21F6ABC}" type="presOf" srcId="{A216464E-62BD-47FA-8936-7E6DC64613CD}" destId="{AC4C94E9-C444-49AC-8326-D1CEAE54BFC1}" srcOrd="0" destOrd="0" presId="urn:microsoft.com/office/officeart/2005/8/layout/radial1"/>
    <dgm:cxn modelId="{4559731D-FE07-4C22-8A14-E855EA7FA479}" type="presOf" srcId="{4F4E43D9-DD08-441E-BDE3-DCB34D539946}" destId="{939113F2-4443-4F84-8D6A-E6B564120C75}" srcOrd="1" destOrd="0" presId="urn:microsoft.com/office/officeart/2005/8/layout/radial1"/>
    <dgm:cxn modelId="{349BC395-5A16-4C22-A1C7-017D683FC61E}" srcId="{0CD82CEA-AD26-49B2-BC2A-EB384CC4A70D}" destId="{ADEA408D-9E07-4F5E-A3E2-2E6F7F25B65F}" srcOrd="0" destOrd="0" parTransId="{4F4E43D9-DD08-441E-BDE3-DCB34D539946}" sibTransId="{8B671E11-A50F-4CA9-A1A9-FE62E71CF48B}"/>
    <dgm:cxn modelId="{2E135562-D075-4336-B4F1-562E8B9A0D22}" type="presOf" srcId="{ACD71713-6A39-423C-B787-7CAB27EA6849}" destId="{F5904599-E490-4731-B00F-955F6890ACCB}" srcOrd="0" destOrd="0" presId="urn:microsoft.com/office/officeart/2005/8/layout/radial1"/>
    <dgm:cxn modelId="{4570C1EE-0D95-489C-9301-748C4C8FB6B0}" type="presOf" srcId="{4A1943D4-4868-4791-9C47-8A9230C1BFB9}" destId="{4E5ADE9D-E17E-449E-9D09-DF66AC4E83BF}" srcOrd="0" destOrd="0" presId="urn:microsoft.com/office/officeart/2005/8/layout/radial1"/>
    <dgm:cxn modelId="{576FFA9C-C8ED-4335-AA5D-3A422F16FC53}" type="presOf" srcId="{0DAC99E3-63E1-48E9-8ACE-7985879C9316}" destId="{9DEE8EFB-7345-40F8-8B8C-61CABDAC8D6A}" srcOrd="1" destOrd="0" presId="urn:microsoft.com/office/officeart/2005/8/layout/radial1"/>
    <dgm:cxn modelId="{EDD43153-B1F3-4629-9A31-9E93948C8A5E}" type="presOf" srcId="{0D13A66B-A2B3-47EE-81CE-FEA5EF0202F9}" destId="{FB70C77E-C810-4CAF-B46B-EAFA6B04DDEA}" srcOrd="0" destOrd="0" presId="urn:microsoft.com/office/officeart/2005/8/layout/radial1"/>
    <dgm:cxn modelId="{FB97F4EB-3F1C-4347-A1BE-79577F168E37}" type="presOf" srcId="{ACD71713-6A39-423C-B787-7CAB27EA6849}" destId="{66DACCD9-0E8D-4094-A5B5-9071983771BD}" srcOrd="1" destOrd="0" presId="urn:microsoft.com/office/officeart/2005/8/layout/radial1"/>
    <dgm:cxn modelId="{74783C1A-D779-4791-B030-6BF0F6CA4FA9}" srcId="{0CD82CEA-AD26-49B2-BC2A-EB384CC4A70D}" destId="{82322E93-1A71-4994-BD76-CCD36B3CD1D2}" srcOrd="1" destOrd="0" parTransId="{D7846C4A-B99D-44EB-9C80-9578F796CF02}" sibTransId="{717A8A26-2060-473D-B670-ADFCD3E417D4}"/>
    <dgm:cxn modelId="{825F2CC0-28AA-4E0A-ABC4-8E50FE860C5C}" srcId="{0CD82CEA-AD26-49B2-BC2A-EB384CC4A70D}" destId="{64EB280F-BFFB-43DE-98C0-DAA3AD1BD8CA}" srcOrd="8" destOrd="0" parTransId="{8750180B-CCC4-4B99-96F4-E8C2860D9C07}" sibTransId="{F3ACA6BF-1C4F-4776-B90D-A23A1E0369FC}"/>
    <dgm:cxn modelId="{0CEF3D35-FF0E-4F74-AEF9-8BE9F5E276DA}" type="presOf" srcId="{DDB8B489-FC18-4A72-8840-B84B70C41886}" destId="{6BE21492-FDB1-4CD2-8826-D79EB746BD77}" srcOrd="1" destOrd="0" presId="urn:microsoft.com/office/officeart/2005/8/layout/radial1"/>
    <dgm:cxn modelId="{FD3DE911-4D3D-449E-9128-95603C8FE469}" type="presOf" srcId="{4F4E43D9-DD08-441E-BDE3-DCB34D539946}" destId="{4DE050A7-A4A0-4253-9DA8-1CA0479F7E5A}" srcOrd="0" destOrd="0" presId="urn:microsoft.com/office/officeart/2005/8/layout/radial1"/>
    <dgm:cxn modelId="{FA707F7D-1F0B-4988-9F8A-AAA073D1F964}" type="presOf" srcId="{7DC9EE3D-9F82-4E8A-A260-65870ACBB804}" destId="{C9239DB4-07F1-4F6A-8DAF-F4D5C6B1DE0B}" srcOrd="0" destOrd="0" presId="urn:microsoft.com/office/officeart/2005/8/layout/radial1"/>
    <dgm:cxn modelId="{BD6763D1-4AD6-443A-8303-153860F12F22}" type="presOf" srcId="{997A4961-D53C-4303-ADF9-F756F6125BEC}" destId="{A2EED4A7-A038-49E4-9513-03425DD665BA}" srcOrd="0" destOrd="0" presId="urn:microsoft.com/office/officeart/2005/8/layout/radial1"/>
    <dgm:cxn modelId="{B8C1EB3D-D327-4199-8A28-3DE017A0BAAD}" type="presOf" srcId="{25261725-810F-4608-9D14-31920284E926}" destId="{37D2DB20-5328-4C93-9408-F4DD83CDF3AF}" srcOrd="0" destOrd="0" presId="urn:microsoft.com/office/officeart/2005/8/layout/radial1"/>
    <dgm:cxn modelId="{470BEE07-1B8D-41A5-9D30-2157D4A72918}" srcId="{0CD82CEA-AD26-49B2-BC2A-EB384CC4A70D}" destId="{4A1943D4-4868-4791-9C47-8A9230C1BFB9}" srcOrd="6" destOrd="0" parTransId="{B6107408-F12A-4AC4-9082-BFC860212AF1}" sibTransId="{73C03F57-3211-49D2-A24C-E15A0F4B239A}"/>
    <dgm:cxn modelId="{18A4A93D-058A-43C2-AB7E-C1AFD1205F60}" type="presOf" srcId="{F2DBE01C-0304-4A4A-BAD8-47BAEDD01843}" destId="{B42EF46C-FD6C-49EE-939C-79E91BB343F2}" srcOrd="0" destOrd="0" presId="urn:microsoft.com/office/officeart/2005/8/layout/radial1"/>
    <dgm:cxn modelId="{E9950CCB-3FD8-4CE6-B6E0-BB7E0A0DC742}" type="presOf" srcId="{B6107408-F12A-4AC4-9082-BFC860212AF1}" destId="{815DD48C-4F2C-4DA6-97C9-59B4BA4DE245}" srcOrd="0" destOrd="0" presId="urn:microsoft.com/office/officeart/2005/8/layout/radial1"/>
    <dgm:cxn modelId="{D214662A-541E-4276-9DFA-3EBC13188A30}" type="presOf" srcId="{AE664257-928F-438F-BD7F-6B765ED98C23}" destId="{BF9DBD1A-B91C-48EE-979C-DC2A6BCE6367}" srcOrd="0" destOrd="0" presId="urn:microsoft.com/office/officeart/2005/8/layout/radial1"/>
    <dgm:cxn modelId="{E98363D2-6434-4F51-867B-BF9752429A4E}" type="presOf" srcId="{82322E93-1A71-4994-BD76-CCD36B3CD1D2}" destId="{E9502DB6-4B01-4135-BF97-27A0B147004E}" srcOrd="0" destOrd="0" presId="urn:microsoft.com/office/officeart/2005/8/layout/radial1"/>
    <dgm:cxn modelId="{33296E37-8772-4813-B8F3-A25F8923DF3A}" type="presOf" srcId="{0DAC99E3-63E1-48E9-8ACE-7985879C9316}" destId="{F5866A00-1A73-470A-9676-02BAD6EE026E}" srcOrd="0" destOrd="0" presId="urn:microsoft.com/office/officeart/2005/8/layout/radial1"/>
    <dgm:cxn modelId="{84B917E5-C18E-44AA-8ED7-6BE8C45A5F74}" type="presOf" srcId="{84D5C91A-9CC6-42D1-9E8D-192597CCD508}" destId="{F48F745C-EA50-4006-B860-2601EAB425AD}" srcOrd="0" destOrd="0" presId="urn:microsoft.com/office/officeart/2005/8/layout/radial1"/>
    <dgm:cxn modelId="{445888E3-265E-482B-B8EC-2B2BFE21E908}" srcId="{0CD82CEA-AD26-49B2-BC2A-EB384CC4A70D}" destId="{F2DBE01C-0304-4A4A-BAD8-47BAEDD01843}" srcOrd="4" destOrd="0" parTransId="{0DAC99E3-63E1-48E9-8ACE-7985879C9316}" sibTransId="{8FAB8117-76B7-45BD-A31F-8F01908D8BF3}"/>
    <dgm:cxn modelId="{0B50A06F-F3AB-4F93-98A8-C669BEF5166E}" srcId="{0CD82CEA-AD26-49B2-BC2A-EB384CC4A70D}" destId="{7DC9EE3D-9F82-4E8A-A260-65870ACBB804}" srcOrd="7" destOrd="0" parTransId="{84D5C91A-9CC6-42D1-9E8D-192597CCD508}" sibTransId="{7F81BC84-F637-4815-BEE2-39D0E5A41C2F}"/>
    <dgm:cxn modelId="{7C96C5CE-6495-4674-8A8C-642495440F9E}" type="presOf" srcId="{8750180B-CCC4-4B99-96F4-E8C2860D9C07}" destId="{222E83D7-C0EE-4224-B546-0CEFDC9B3609}" srcOrd="0" destOrd="0" presId="urn:microsoft.com/office/officeart/2005/8/layout/radial1"/>
    <dgm:cxn modelId="{C76E1045-126E-4699-9D4E-60CD4FE15F68}" type="presOf" srcId="{AE664257-928F-438F-BD7F-6B765ED98C23}" destId="{F75DBA75-2371-48FD-9C94-E02D7B83C541}" srcOrd="1" destOrd="0" presId="urn:microsoft.com/office/officeart/2005/8/layout/radial1"/>
    <dgm:cxn modelId="{B1D19EC6-68CA-4B16-953D-B9BCBA6D3172}" type="presOf" srcId="{84D5C91A-9CC6-42D1-9E8D-192597CCD508}" destId="{4D0C23AE-C4E7-4460-99DE-BA910CFB3B91}" srcOrd="1" destOrd="0" presId="urn:microsoft.com/office/officeart/2005/8/layout/radial1"/>
    <dgm:cxn modelId="{584C4B63-A082-439F-891F-22EC9A9320EC}" type="presOf" srcId="{DDB8B489-FC18-4A72-8840-B84B70C41886}" destId="{B0D5C4D5-7892-407E-ABC3-53737E9CBFEB}" srcOrd="0" destOrd="0" presId="urn:microsoft.com/office/officeart/2005/8/layout/radial1"/>
    <dgm:cxn modelId="{D3514C07-FCC0-4464-AA3C-D19C228861BB}" srcId="{0CD82CEA-AD26-49B2-BC2A-EB384CC4A70D}" destId="{997A4961-D53C-4303-ADF9-F756F6125BEC}" srcOrd="3" destOrd="0" parTransId="{ACD71713-6A39-423C-B787-7CAB27EA6849}" sibTransId="{DCD6C31B-A796-4576-97B7-988681E26806}"/>
    <dgm:cxn modelId="{AC460184-39A0-4838-A5A9-3300DEC3E9F0}" type="presOf" srcId="{B6107408-F12A-4AC4-9082-BFC860212AF1}" destId="{A3116F5B-9222-447B-81A9-D32F1A1D680A}" srcOrd="1" destOrd="0" presId="urn:microsoft.com/office/officeart/2005/8/layout/radial1"/>
    <dgm:cxn modelId="{14966099-2EB7-4FC9-9C71-F03D4D7CD1C9}" type="presOf" srcId="{64EB280F-BFFB-43DE-98C0-DAA3AD1BD8CA}" destId="{B12F104D-53E1-4EE9-96E8-938A34480AAE}" srcOrd="0" destOrd="0" presId="urn:microsoft.com/office/officeart/2005/8/layout/radial1"/>
    <dgm:cxn modelId="{531F0420-93BE-475B-93E6-6733020DE45C}" type="presOf" srcId="{D7846C4A-B99D-44EB-9C80-9578F796CF02}" destId="{0E26C909-993B-4736-B0C8-3D8BAAB9AA6D}" srcOrd="1" destOrd="0" presId="urn:microsoft.com/office/officeart/2005/8/layout/radial1"/>
    <dgm:cxn modelId="{EEEBF1AE-4A92-46BB-8BF2-5A85D3092031}" type="presParOf" srcId="{37D2DB20-5328-4C93-9408-F4DD83CDF3AF}" destId="{1A069FCB-F0C1-400D-B4D3-21258584E05E}" srcOrd="0" destOrd="0" presId="urn:microsoft.com/office/officeart/2005/8/layout/radial1"/>
    <dgm:cxn modelId="{68D3FE0E-9DE9-4B3A-B02E-E64D36A14C8E}" type="presParOf" srcId="{37D2DB20-5328-4C93-9408-F4DD83CDF3AF}" destId="{4DE050A7-A4A0-4253-9DA8-1CA0479F7E5A}" srcOrd="1" destOrd="0" presId="urn:microsoft.com/office/officeart/2005/8/layout/radial1"/>
    <dgm:cxn modelId="{3D394D65-8403-4109-86F6-9680E5CA33B6}" type="presParOf" srcId="{4DE050A7-A4A0-4253-9DA8-1CA0479F7E5A}" destId="{939113F2-4443-4F84-8D6A-E6B564120C75}" srcOrd="0" destOrd="0" presId="urn:microsoft.com/office/officeart/2005/8/layout/radial1"/>
    <dgm:cxn modelId="{ED33BD53-922B-4174-AA87-89EE1BC5408C}" type="presParOf" srcId="{37D2DB20-5328-4C93-9408-F4DD83CDF3AF}" destId="{2A2D9043-B69F-4318-864B-38DE93BBB8BC}" srcOrd="2" destOrd="0" presId="urn:microsoft.com/office/officeart/2005/8/layout/radial1"/>
    <dgm:cxn modelId="{606CBBCA-471E-4FC9-8D08-4C69D9707DFB}" type="presParOf" srcId="{37D2DB20-5328-4C93-9408-F4DD83CDF3AF}" destId="{E2DCC49B-B0D3-4E0D-B0C5-3CFAD65FABD2}" srcOrd="3" destOrd="0" presId="urn:microsoft.com/office/officeart/2005/8/layout/radial1"/>
    <dgm:cxn modelId="{38BDCBC6-0670-44F6-A159-86AE07279037}" type="presParOf" srcId="{E2DCC49B-B0D3-4E0D-B0C5-3CFAD65FABD2}" destId="{0E26C909-993B-4736-B0C8-3D8BAAB9AA6D}" srcOrd="0" destOrd="0" presId="urn:microsoft.com/office/officeart/2005/8/layout/radial1"/>
    <dgm:cxn modelId="{BE5735FC-87B1-4604-B583-31D1FB103A50}" type="presParOf" srcId="{37D2DB20-5328-4C93-9408-F4DD83CDF3AF}" destId="{E9502DB6-4B01-4135-BF97-27A0B147004E}" srcOrd="4" destOrd="0" presId="urn:microsoft.com/office/officeart/2005/8/layout/radial1"/>
    <dgm:cxn modelId="{A39A8CE9-536A-4D05-94A3-EB8C9D4AD37D}" type="presParOf" srcId="{37D2DB20-5328-4C93-9408-F4DD83CDF3AF}" destId="{B0D5C4D5-7892-407E-ABC3-53737E9CBFEB}" srcOrd="5" destOrd="0" presId="urn:microsoft.com/office/officeart/2005/8/layout/radial1"/>
    <dgm:cxn modelId="{0C0F6F8C-EE2A-4808-A2C0-BD5E57942870}" type="presParOf" srcId="{B0D5C4D5-7892-407E-ABC3-53737E9CBFEB}" destId="{6BE21492-FDB1-4CD2-8826-D79EB746BD77}" srcOrd="0" destOrd="0" presId="urn:microsoft.com/office/officeart/2005/8/layout/radial1"/>
    <dgm:cxn modelId="{06B04D8B-611F-495F-A4D4-345AACBB9B36}" type="presParOf" srcId="{37D2DB20-5328-4C93-9408-F4DD83CDF3AF}" destId="{AC4C94E9-C444-49AC-8326-D1CEAE54BFC1}" srcOrd="6" destOrd="0" presId="urn:microsoft.com/office/officeart/2005/8/layout/radial1"/>
    <dgm:cxn modelId="{D2085256-213E-4FE7-ADF0-112F5D746CE0}" type="presParOf" srcId="{37D2DB20-5328-4C93-9408-F4DD83CDF3AF}" destId="{F5904599-E490-4731-B00F-955F6890ACCB}" srcOrd="7" destOrd="0" presId="urn:microsoft.com/office/officeart/2005/8/layout/radial1"/>
    <dgm:cxn modelId="{675EF4E1-66E1-4EC7-B8FB-8ECA0DBDB503}" type="presParOf" srcId="{F5904599-E490-4731-B00F-955F6890ACCB}" destId="{66DACCD9-0E8D-4094-A5B5-9071983771BD}" srcOrd="0" destOrd="0" presId="urn:microsoft.com/office/officeart/2005/8/layout/radial1"/>
    <dgm:cxn modelId="{307AF18E-7749-4C22-AA56-36A2CB79F513}" type="presParOf" srcId="{37D2DB20-5328-4C93-9408-F4DD83CDF3AF}" destId="{A2EED4A7-A038-49E4-9513-03425DD665BA}" srcOrd="8" destOrd="0" presId="urn:microsoft.com/office/officeart/2005/8/layout/radial1"/>
    <dgm:cxn modelId="{20E76C1A-EE32-4112-BB31-9D6A525A153F}" type="presParOf" srcId="{37D2DB20-5328-4C93-9408-F4DD83CDF3AF}" destId="{F5866A00-1A73-470A-9676-02BAD6EE026E}" srcOrd="9" destOrd="0" presId="urn:microsoft.com/office/officeart/2005/8/layout/radial1"/>
    <dgm:cxn modelId="{AEC9F978-737F-43B1-813E-9C5395E37A3D}" type="presParOf" srcId="{F5866A00-1A73-470A-9676-02BAD6EE026E}" destId="{9DEE8EFB-7345-40F8-8B8C-61CABDAC8D6A}" srcOrd="0" destOrd="0" presId="urn:microsoft.com/office/officeart/2005/8/layout/radial1"/>
    <dgm:cxn modelId="{0DA48704-5390-4A9A-98F1-E10C83869A4D}" type="presParOf" srcId="{37D2DB20-5328-4C93-9408-F4DD83CDF3AF}" destId="{B42EF46C-FD6C-49EE-939C-79E91BB343F2}" srcOrd="10" destOrd="0" presId="urn:microsoft.com/office/officeart/2005/8/layout/radial1"/>
    <dgm:cxn modelId="{8C3711CA-72FC-4729-B197-AC8FDF2F7261}" type="presParOf" srcId="{37D2DB20-5328-4C93-9408-F4DD83CDF3AF}" destId="{BF9DBD1A-B91C-48EE-979C-DC2A6BCE6367}" srcOrd="11" destOrd="0" presId="urn:microsoft.com/office/officeart/2005/8/layout/radial1"/>
    <dgm:cxn modelId="{C22FDC97-89B7-42D2-AB28-873DB6967D31}" type="presParOf" srcId="{BF9DBD1A-B91C-48EE-979C-DC2A6BCE6367}" destId="{F75DBA75-2371-48FD-9C94-E02D7B83C541}" srcOrd="0" destOrd="0" presId="urn:microsoft.com/office/officeart/2005/8/layout/radial1"/>
    <dgm:cxn modelId="{EC18327A-1AF8-4FF2-9BA5-5779B6DD4ACB}" type="presParOf" srcId="{37D2DB20-5328-4C93-9408-F4DD83CDF3AF}" destId="{FB70C77E-C810-4CAF-B46B-EAFA6B04DDEA}" srcOrd="12" destOrd="0" presId="urn:microsoft.com/office/officeart/2005/8/layout/radial1"/>
    <dgm:cxn modelId="{A8893D44-7945-4FB7-9C2E-45C524694477}" type="presParOf" srcId="{37D2DB20-5328-4C93-9408-F4DD83CDF3AF}" destId="{815DD48C-4F2C-4DA6-97C9-59B4BA4DE245}" srcOrd="13" destOrd="0" presId="urn:microsoft.com/office/officeart/2005/8/layout/radial1"/>
    <dgm:cxn modelId="{EB5A2EC7-6D29-4840-84B0-9C18AAC9DBBC}" type="presParOf" srcId="{815DD48C-4F2C-4DA6-97C9-59B4BA4DE245}" destId="{A3116F5B-9222-447B-81A9-D32F1A1D680A}" srcOrd="0" destOrd="0" presId="urn:microsoft.com/office/officeart/2005/8/layout/radial1"/>
    <dgm:cxn modelId="{7CDE40E5-4F1C-44AE-B4AF-36905FBC5608}" type="presParOf" srcId="{37D2DB20-5328-4C93-9408-F4DD83CDF3AF}" destId="{4E5ADE9D-E17E-449E-9D09-DF66AC4E83BF}" srcOrd="14" destOrd="0" presId="urn:microsoft.com/office/officeart/2005/8/layout/radial1"/>
    <dgm:cxn modelId="{A3F3F02A-DC7C-4BF8-868E-C256367C701C}" type="presParOf" srcId="{37D2DB20-5328-4C93-9408-F4DD83CDF3AF}" destId="{F48F745C-EA50-4006-B860-2601EAB425AD}" srcOrd="15" destOrd="0" presId="urn:microsoft.com/office/officeart/2005/8/layout/radial1"/>
    <dgm:cxn modelId="{8F282671-932F-49EE-991E-0DA6FDCF5734}" type="presParOf" srcId="{F48F745C-EA50-4006-B860-2601EAB425AD}" destId="{4D0C23AE-C4E7-4460-99DE-BA910CFB3B91}" srcOrd="0" destOrd="0" presId="urn:microsoft.com/office/officeart/2005/8/layout/radial1"/>
    <dgm:cxn modelId="{5D9C4E62-8122-4701-B24B-B3A7627412E3}" type="presParOf" srcId="{37D2DB20-5328-4C93-9408-F4DD83CDF3AF}" destId="{C9239DB4-07F1-4F6A-8DAF-F4D5C6B1DE0B}" srcOrd="16" destOrd="0" presId="urn:microsoft.com/office/officeart/2005/8/layout/radial1"/>
    <dgm:cxn modelId="{8CA5BF43-8BE2-416E-AB9C-B2EE3A2F4D1D}" type="presParOf" srcId="{37D2DB20-5328-4C93-9408-F4DD83CDF3AF}" destId="{222E83D7-C0EE-4224-B546-0CEFDC9B3609}" srcOrd="17" destOrd="0" presId="urn:microsoft.com/office/officeart/2005/8/layout/radial1"/>
    <dgm:cxn modelId="{B647C113-A708-4830-A472-1FAE44D2A9E2}" type="presParOf" srcId="{222E83D7-C0EE-4224-B546-0CEFDC9B3609}" destId="{A08BFBD0-23FB-4174-8BEA-3154D61D6838}" srcOrd="0" destOrd="0" presId="urn:microsoft.com/office/officeart/2005/8/layout/radial1"/>
    <dgm:cxn modelId="{46DAC5C6-ADA9-47DC-95A7-197B225FC5F0}" type="presParOf" srcId="{37D2DB20-5328-4C93-9408-F4DD83CDF3AF}" destId="{B12F104D-53E1-4EE9-96E8-938A34480AAE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261725-810F-4608-9D14-31920284E92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D82CEA-AD26-49B2-BC2A-EB384CC4A70D}">
      <dgm:prSet phldrT="[Text]"/>
      <dgm:spPr/>
      <dgm:t>
        <a:bodyPr/>
        <a:lstStyle/>
        <a:p>
          <a:r>
            <a:rPr lang="en-GB" dirty="0" smtClean="0"/>
            <a:t>Types of energy</a:t>
          </a:r>
          <a:endParaRPr lang="en-GB" dirty="0"/>
        </a:p>
      </dgm:t>
    </dgm:pt>
    <dgm:pt modelId="{ABA0ACC2-1046-4219-BBDA-A4BDF4FF1321}" type="parTrans" cxnId="{FFC4419B-B716-4CAB-A95E-BC970FDC35C8}">
      <dgm:prSet/>
      <dgm:spPr/>
      <dgm:t>
        <a:bodyPr/>
        <a:lstStyle/>
        <a:p>
          <a:endParaRPr lang="en-GB"/>
        </a:p>
      </dgm:t>
    </dgm:pt>
    <dgm:pt modelId="{A57D4D2A-7C69-4587-B553-5157B7ECD066}" type="sibTrans" cxnId="{FFC4419B-B716-4CAB-A95E-BC970FDC35C8}">
      <dgm:prSet/>
      <dgm:spPr/>
      <dgm:t>
        <a:bodyPr/>
        <a:lstStyle/>
        <a:p>
          <a:endParaRPr lang="en-GB"/>
        </a:p>
      </dgm:t>
    </dgm:pt>
    <dgm:pt modelId="{ADEA408D-9E07-4F5E-A3E2-2E6F7F25B65F}">
      <dgm:prSet phldrT="[Text]"/>
      <dgm:spPr/>
      <dgm:t>
        <a:bodyPr/>
        <a:lstStyle/>
        <a:p>
          <a:r>
            <a:rPr lang="en-GB" dirty="0" smtClean="0"/>
            <a:t>Kinetic </a:t>
          </a:r>
          <a:endParaRPr lang="en-GB" dirty="0"/>
        </a:p>
      </dgm:t>
    </dgm:pt>
    <dgm:pt modelId="{4F4E43D9-DD08-441E-BDE3-DCB34D539946}" type="parTrans" cxnId="{349BC395-5A16-4C22-A1C7-017D683FC61E}">
      <dgm:prSet/>
      <dgm:spPr/>
      <dgm:t>
        <a:bodyPr/>
        <a:lstStyle/>
        <a:p>
          <a:endParaRPr lang="en-GB"/>
        </a:p>
      </dgm:t>
    </dgm:pt>
    <dgm:pt modelId="{8B671E11-A50F-4CA9-A1A9-FE62E71CF48B}" type="sibTrans" cxnId="{349BC395-5A16-4C22-A1C7-017D683FC61E}">
      <dgm:prSet/>
      <dgm:spPr/>
      <dgm:t>
        <a:bodyPr/>
        <a:lstStyle/>
        <a:p>
          <a:endParaRPr lang="en-GB"/>
        </a:p>
      </dgm:t>
    </dgm:pt>
    <dgm:pt modelId="{82322E93-1A71-4994-BD76-CCD36B3CD1D2}">
      <dgm:prSet phldrT="[Text]"/>
      <dgm:spPr/>
      <dgm:t>
        <a:bodyPr/>
        <a:lstStyle/>
        <a:p>
          <a:r>
            <a:rPr lang="en-GB" dirty="0" smtClean="0"/>
            <a:t>GPE</a:t>
          </a:r>
          <a:endParaRPr lang="en-GB" dirty="0"/>
        </a:p>
      </dgm:t>
    </dgm:pt>
    <dgm:pt modelId="{D7846C4A-B99D-44EB-9C80-9578F796CF02}" type="parTrans" cxnId="{74783C1A-D779-4791-B030-6BF0F6CA4FA9}">
      <dgm:prSet/>
      <dgm:spPr/>
      <dgm:t>
        <a:bodyPr/>
        <a:lstStyle/>
        <a:p>
          <a:endParaRPr lang="en-GB"/>
        </a:p>
      </dgm:t>
    </dgm:pt>
    <dgm:pt modelId="{717A8A26-2060-473D-B670-ADFCD3E417D4}" type="sibTrans" cxnId="{74783C1A-D779-4791-B030-6BF0F6CA4FA9}">
      <dgm:prSet/>
      <dgm:spPr/>
      <dgm:t>
        <a:bodyPr/>
        <a:lstStyle/>
        <a:p>
          <a:endParaRPr lang="en-GB"/>
        </a:p>
      </dgm:t>
    </dgm:pt>
    <dgm:pt modelId="{A216464E-62BD-47FA-8936-7E6DC64613CD}">
      <dgm:prSet phldrT="[Text]"/>
      <dgm:spPr/>
      <dgm:t>
        <a:bodyPr/>
        <a:lstStyle/>
        <a:p>
          <a:r>
            <a:rPr lang="en-GB" dirty="0" smtClean="0"/>
            <a:t>Elastic PE</a:t>
          </a:r>
          <a:endParaRPr lang="en-GB" dirty="0"/>
        </a:p>
      </dgm:t>
    </dgm:pt>
    <dgm:pt modelId="{DDB8B489-FC18-4A72-8840-B84B70C41886}" type="parTrans" cxnId="{FD162856-0BD6-4658-8087-F8347FA8A087}">
      <dgm:prSet/>
      <dgm:spPr/>
      <dgm:t>
        <a:bodyPr/>
        <a:lstStyle/>
        <a:p>
          <a:endParaRPr lang="en-GB"/>
        </a:p>
      </dgm:t>
    </dgm:pt>
    <dgm:pt modelId="{CD11A3B7-2649-4064-9D48-461170DC110D}" type="sibTrans" cxnId="{FD162856-0BD6-4658-8087-F8347FA8A087}">
      <dgm:prSet/>
      <dgm:spPr/>
      <dgm:t>
        <a:bodyPr/>
        <a:lstStyle/>
        <a:p>
          <a:endParaRPr lang="en-GB"/>
        </a:p>
      </dgm:t>
    </dgm:pt>
    <dgm:pt modelId="{997A4961-D53C-4303-ADF9-F756F6125BEC}">
      <dgm:prSet phldrT="[Text]"/>
      <dgm:spPr/>
      <dgm:t>
        <a:bodyPr/>
        <a:lstStyle/>
        <a:p>
          <a:r>
            <a:rPr lang="en-GB" dirty="0" smtClean="0"/>
            <a:t>Chemical</a:t>
          </a:r>
          <a:endParaRPr lang="en-GB" dirty="0"/>
        </a:p>
      </dgm:t>
    </dgm:pt>
    <dgm:pt modelId="{ACD71713-6A39-423C-B787-7CAB27EA6849}" type="parTrans" cxnId="{D3514C07-FCC0-4464-AA3C-D19C228861BB}">
      <dgm:prSet/>
      <dgm:spPr/>
      <dgm:t>
        <a:bodyPr/>
        <a:lstStyle/>
        <a:p>
          <a:endParaRPr lang="en-GB"/>
        </a:p>
      </dgm:t>
    </dgm:pt>
    <dgm:pt modelId="{DCD6C31B-A796-4576-97B7-988681E26806}" type="sibTrans" cxnId="{D3514C07-FCC0-4464-AA3C-D19C228861BB}">
      <dgm:prSet/>
      <dgm:spPr/>
      <dgm:t>
        <a:bodyPr/>
        <a:lstStyle/>
        <a:p>
          <a:endParaRPr lang="en-GB"/>
        </a:p>
      </dgm:t>
    </dgm:pt>
    <dgm:pt modelId="{F2DBE01C-0304-4A4A-BAD8-47BAEDD01843}">
      <dgm:prSet phldrT="[Text]"/>
      <dgm:spPr/>
      <dgm:t>
        <a:bodyPr/>
        <a:lstStyle/>
        <a:p>
          <a:r>
            <a:rPr lang="en-GB" dirty="0" smtClean="0"/>
            <a:t>Electrical </a:t>
          </a:r>
          <a:endParaRPr lang="en-GB" dirty="0"/>
        </a:p>
      </dgm:t>
    </dgm:pt>
    <dgm:pt modelId="{0DAC99E3-63E1-48E9-8ACE-7985879C9316}" type="parTrans" cxnId="{445888E3-265E-482B-B8EC-2B2BFE21E908}">
      <dgm:prSet/>
      <dgm:spPr/>
      <dgm:t>
        <a:bodyPr/>
        <a:lstStyle/>
        <a:p>
          <a:endParaRPr lang="en-GB"/>
        </a:p>
      </dgm:t>
    </dgm:pt>
    <dgm:pt modelId="{8FAB8117-76B7-45BD-A31F-8F01908D8BF3}" type="sibTrans" cxnId="{445888E3-265E-482B-B8EC-2B2BFE21E908}">
      <dgm:prSet/>
      <dgm:spPr/>
      <dgm:t>
        <a:bodyPr/>
        <a:lstStyle/>
        <a:p>
          <a:endParaRPr lang="en-GB"/>
        </a:p>
      </dgm:t>
    </dgm:pt>
    <dgm:pt modelId="{0D13A66B-A2B3-47EE-81CE-FEA5EF0202F9}">
      <dgm:prSet phldrT="[Text]"/>
      <dgm:spPr/>
      <dgm:t>
        <a:bodyPr/>
        <a:lstStyle/>
        <a:p>
          <a:r>
            <a:rPr lang="en-GB" dirty="0" smtClean="0"/>
            <a:t>Nuclear </a:t>
          </a:r>
          <a:endParaRPr lang="en-GB" dirty="0"/>
        </a:p>
      </dgm:t>
    </dgm:pt>
    <dgm:pt modelId="{AE664257-928F-438F-BD7F-6B765ED98C23}" type="parTrans" cxnId="{581E0F7D-D041-44CD-9CB4-047CC65AB22F}">
      <dgm:prSet/>
      <dgm:spPr/>
      <dgm:t>
        <a:bodyPr/>
        <a:lstStyle/>
        <a:p>
          <a:endParaRPr lang="en-GB"/>
        </a:p>
      </dgm:t>
    </dgm:pt>
    <dgm:pt modelId="{DC61017E-7D0F-493A-9115-BA98EE9F3FBB}" type="sibTrans" cxnId="{581E0F7D-D041-44CD-9CB4-047CC65AB22F}">
      <dgm:prSet/>
      <dgm:spPr/>
      <dgm:t>
        <a:bodyPr/>
        <a:lstStyle/>
        <a:p>
          <a:endParaRPr lang="en-GB"/>
        </a:p>
      </dgm:t>
    </dgm:pt>
    <dgm:pt modelId="{4A1943D4-4868-4791-9C47-8A9230C1BFB9}">
      <dgm:prSet phldrT="[Text]"/>
      <dgm:spPr/>
      <dgm:t>
        <a:bodyPr/>
        <a:lstStyle/>
        <a:p>
          <a:r>
            <a:rPr lang="en-GB" dirty="0" smtClean="0"/>
            <a:t>Light </a:t>
          </a:r>
          <a:endParaRPr lang="en-GB" dirty="0"/>
        </a:p>
      </dgm:t>
    </dgm:pt>
    <dgm:pt modelId="{B6107408-F12A-4AC4-9082-BFC860212AF1}" type="parTrans" cxnId="{470BEE07-1B8D-41A5-9D30-2157D4A72918}">
      <dgm:prSet/>
      <dgm:spPr/>
      <dgm:t>
        <a:bodyPr/>
        <a:lstStyle/>
        <a:p>
          <a:endParaRPr lang="en-GB"/>
        </a:p>
      </dgm:t>
    </dgm:pt>
    <dgm:pt modelId="{73C03F57-3211-49D2-A24C-E15A0F4B239A}" type="sibTrans" cxnId="{470BEE07-1B8D-41A5-9D30-2157D4A72918}">
      <dgm:prSet/>
      <dgm:spPr/>
      <dgm:t>
        <a:bodyPr/>
        <a:lstStyle/>
        <a:p>
          <a:endParaRPr lang="en-GB"/>
        </a:p>
      </dgm:t>
    </dgm:pt>
    <dgm:pt modelId="{7DC9EE3D-9F82-4E8A-A260-65870ACBB804}">
      <dgm:prSet phldrT="[Text]"/>
      <dgm:spPr/>
      <dgm:t>
        <a:bodyPr/>
        <a:lstStyle/>
        <a:p>
          <a:r>
            <a:rPr lang="en-GB" dirty="0" smtClean="0"/>
            <a:t>Sound </a:t>
          </a:r>
          <a:endParaRPr lang="en-GB" dirty="0"/>
        </a:p>
      </dgm:t>
    </dgm:pt>
    <dgm:pt modelId="{84D5C91A-9CC6-42D1-9E8D-192597CCD508}" type="parTrans" cxnId="{0B50A06F-F3AB-4F93-98A8-C669BEF5166E}">
      <dgm:prSet/>
      <dgm:spPr/>
      <dgm:t>
        <a:bodyPr/>
        <a:lstStyle/>
        <a:p>
          <a:endParaRPr lang="en-GB"/>
        </a:p>
      </dgm:t>
    </dgm:pt>
    <dgm:pt modelId="{7F81BC84-F637-4815-BEE2-39D0E5A41C2F}" type="sibTrans" cxnId="{0B50A06F-F3AB-4F93-98A8-C669BEF5166E}">
      <dgm:prSet/>
      <dgm:spPr/>
      <dgm:t>
        <a:bodyPr/>
        <a:lstStyle/>
        <a:p>
          <a:endParaRPr lang="en-GB"/>
        </a:p>
      </dgm:t>
    </dgm:pt>
    <dgm:pt modelId="{64EB280F-BFFB-43DE-98C0-DAA3AD1BD8CA}">
      <dgm:prSet phldrT="[Text]"/>
      <dgm:spPr/>
      <dgm:t>
        <a:bodyPr/>
        <a:lstStyle/>
        <a:p>
          <a:r>
            <a:rPr lang="en-GB" dirty="0" smtClean="0"/>
            <a:t>Heat </a:t>
          </a:r>
          <a:endParaRPr lang="en-GB" dirty="0"/>
        </a:p>
      </dgm:t>
    </dgm:pt>
    <dgm:pt modelId="{8750180B-CCC4-4B99-96F4-E8C2860D9C07}" type="parTrans" cxnId="{825F2CC0-28AA-4E0A-ABC4-8E50FE860C5C}">
      <dgm:prSet/>
      <dgm:spPr/>
      <dgm:t>
        <a:bodyPr/>
        <a:lstStyle/>
        <a:p>
          <a:endParaRPr lang="en-GB"/>
        </a:p>
      </dgm:t>
    </dgm:pt>
    <dgm:pt modelId="{F3ACA6BF-1C4F-4776-B90D-A23A1E0369FC}" type="sibTrans" cxnId="{825F2CC0-28AA-4E0A-ABC4-8E50FE860C5C}">
      <dgm:prSet/>
      <dgm:spPr/>
      <dgm:t>
        <a:bodyPr/>
        <a:lstStyle/>
        <a:p>
          <a:endParaRPr lang="en-GB"/>
        </a:p>
      </dgm:t>
    </dgm:pt>
    <dgm:pt modelId="{37D2DB20-5328-4C93-9408-F4DD83CDF3AF}" type="pres">
      <dgm:prSet presAssocID="{25261725-810F-4608-9D14-31920284E92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069FCB-F0C1-400D-B4D3-21258584E05E}" type="pres">
      <dgm:prSet presAssocID="{0CD82CEA-AD26-49B2-BC2A-EB384CC4A70D}" presName="centerShape" presStyleLbl="node0" presStyleIdx="0" presStyleCnt="1"/>
      <dgm:spPr/>
    </dgm:pt>
    <dgm:pt modelId="{4DE050A7-A4A0-4253-9DA8-1CA0479F7E5A}" type="pres">
      <dgm:prSet presAssocID="{4F4E43D9-DD08-441E-BDE3-DCB34D539946}" presName="Name9" presStyleLbl="parChTrans1D2" presStyleIdx="0" presStyleCnt="9"/>
      <dgm:spPr/>
    </dgm:pt>
    <dgm:pt modelId="{939113F2-4443-4F84-8D6A-E6B564120C75}" type="pres">
      <dgm:prSet presAssocID="{4F4E43D9-DD08-441E-BDE3-DCB34D539946}" presName="connTx" presStyleLbl="parChTrans1D2" presStyleIdx="0" presStyleCnt="9"/>
      <dgm:spPr/>
    </dgm:pt>
    <dgm:pt modelId="{2A2D9043-B69F-4318-864B-38DE93BBB8BC}" type="pres">
      <dgm:prSet presAssocID="{ADEA408D-9E07-4F5E-A3E2-2E6F7F25B65F}" presName="node" presStyleLbl="node1" presStyleIdx="0" presStyleCnt="9">
        <dgm:presLayoutVars>
          <dgm:bulletEnabled val="1"/>
        </dgm:presLayoutVars>
      </dgm:prSet>
      <dgm:spPr/>
    </dgm:pt>
    <dgm:pt modelId="{E2DCC49B-B0D3-4E0D-B0C5-3CFAD65FABD2}" type="pres">
      <dgm:prSet presAssocID="{D7846C4A-B99D-44EB-9C80-9578F796CF02}" presName="Name9" presStyleLbl="parChTrans1D2" presStyleIdx="1" presStyleCnt="9"/>
      <dgm:spPr/>
    </dgm:pt>
    <dgm:pt modelId="{0E26C909-993B-4736-B0C8-3D8BAAB9AA6D}" type="pres">
      <dgm:prSet presAssocID="{D7846C4A-B99D-44EB-9C80-9578F796CF02}" presName="connTx" presStyleLbl="parChTrans1D2" presStyleIdx="1" presStyleCnt="9"/>
      <dgm:spPr/>
    </dgm:pt>
    <dgm:pt modelId="{E9502DB6-4B01-4135-BF97-27A0B147004E}" type="pres">
      <dgm:prSet presAssocID="{82322E93-1A71-4994-BD76-CCD36B3CD1D2}" presName="node" presStyleLbl="node1" presStyleIdx="1" presStyleCnt="9">
        <dgm:presLayoutVars>
          <dgm:bulletEnabled val="1"/>
        </dgm:presLayoutVars>
      </dgm:prSet>
      <dgm:spPr/>
    </dgm:pt>
    <dgm:pt modelId="{B0D5C4D5-7892-407E-ABC3-53737E9CBFEB}" type="pres">
      <dgm:prSet presAssocID="{DDB8B489-FC18-4A72-8840-B84B70C41886}" presName="Name9" presStyleLbl="parChTrans1D2" presStyleIdx="2" presStyleCnt="9"/>
      <dgm:spPr/>
    </dgm:pt>
    <dgm:pt modelId="{6BE21492-FDB1-4CD2-8826-D79EB746BD77}" type="pres">
      <dgm:prSet presAssocID="{DDB8B489-FC18-4A72-8840-B84B70C41886}" presName="connTx" presStyleLbl="parChTrans1D2" presStyleIdx="2" presStyleCnt="9"/>
      <dgm:spPr/>
    </dgm:pt>
    <dgm:pt modelId="{AC4C94E9-C444-49AC-8326-D1CEAE54BFC1}" type="pres">
      <dgm:prSet presAssocID="{A216464E-62BD-47FA-8936-7E6DC64613C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904599-E490-4731-B00F-955F6890ACCB}" type="pres">
      <dgm:prSet presAssocID="{ACD71713-6A39-423C-B787-7CAB27EA6849}" presName="Name9" presStyleLbl="parChTrans1D2" presStyleIdx="3" presStyleCnt="9"/>
      <dgm:spPr/>
    </dgm:pt>
    <dgm:pt modelId="{66DACCD9-0E8D-4094-A5B5-9071983771BD}" type="pres">
      <dgm:prSet presAssocID="{ACD71713-6A39-423C-B787-7CAB27EA6849}" presName="connTx" presStyleLbl="parChTrans1D2" presStyleIdx="3" presStyleCnt="9"/>
      <dgm:spPr/>
    </dgm:pt>
    <dgm:pt modelId="{A2EED4A7-A038-49E4-9513-03425DD665BA}" type="pres">
      <dgm:prSet presAssocID="{997A4961-D53C-4303-ADF9-F756F6125BEC}" presName="node" presStyleLbl="node1" presStyleIdx="3" presStyleCnt="9">
        <dgm:presLayoutVars>
          <dgm:bulletEnabled val="1"/>
        </dgm:presLayoutVars>
      </dgm:prSet>
      <dgm:spPr/>
    </dgm:pt>
    <dgm:pt modelId="{F5866A00-1A73-470A-9676-02BAD6EE026E}" type="pres">
      <dgm:prSet presAssocID="{0DAC99E3-63E1-48E9-8ACE-7985879C9316}" presName="Name9" presStyleLbl="parChTrans1D2" presStyleIdx="4" presStyleCnt="9"/>
      <dgm:spPr/>
    </dgm:pt>
    <dgm:pt modelId="{9DEE8EFB-7345-40F8-8B8C-61CABDAC8D6A}" type="pres">
      <dgm:prSet presAssocID="{0DAC99E3-63E1-48E9-8ACE-7985879C9316}" presName="connTx" presStyleLbl="parChTrans1D2" presStyleIdx="4" presStyleCnt="9"/>
      <dgm:spPr/>
    </dgm:pt>
    <dgm:pt modelId="{B42EF46C-FD6C-49EE-939C-79E91BB343F2}" type="pres">
      <dgm:prSet presAssocID="{F2DBE01C-0304-4A4A-BAD8-47BAEDD01843}" presName="node" presStyleLbl="node1" presStyleIdx="4" presStyleCnt="9">
        <dgm:presLayoutVars>
          <dgm:bulletEnabled val="1"/>
        </dgm:presLayoutVars>
      </dgm:prSet>
      <dgm:spPr/>
    </dgm:pt>
    <dgm:pt modelId="{BF9DBD1A-B91C-48EE-979C-DC2A6BCE6367}" type="pres">
      <dgm:prSet presAssocID="{AE664257-928F-438F-BD7F-6B765ED98C23}" presName="Name9" presStyleLbl="parChTrans1D2" presStyleIdx="5" presStyleCnt="9"/>
      <dgm:spPr/>
    </dgm:pt>
    <dgm:pt modelId="{F75DBA75-2371-48FD-9C94-E02D7B83C541}" type="pres">
      <dgm:prSet presAssocID="{AE664257-928F-438F-BD7F-6B765ED98C23}" presName="connTx" presStyleLbl="parChTrans1D2" presStyleIdx="5" presStyleCnt="9"/>
      <dgm:spPr/>
    </dgm:pt>
    <dgm:pt modelId="{FB70C77E-C810-4CAF-B46B-EAFA6B04DDEA}" type="pres">
      <dgm:prSet presAssocID="{0D13A66B-A2B3-47EE-81CE-FEA5EF0202F9}" presName="node" presStyleLbl="node1" presStyleIdx="5" presStyleCnt="9">
        <dgm:presLayoutVars>
          <dgm:bulletEnabled val="1"/>
        </dgm:presLayoutVars>
      </dgm:prSet>
      <dgm:spPr/>
    </dgm:pt>
    <dgm:pt modelId="{815DD48C-4F2C-4DA6-97C9-59B4BA4DE245}" type="pres">
      <dgm:prSet presAssocID="{B6107408-F12A-4AC4-9082-BFC860212AF1}" presName="Name9" presStyleLbl="parChTrans1D2" presStyleIdx="6" presStyleCnt="9"/>
      <dgm:spPr/>
    </dgm:pt>
    <dgm:pt modelId="{A3116F5B-9222-447B-81A9-D32F1A1D680A}" type="pres">
      <dgm:prSet presAssocID="{B6107408-F12A-4AC4-9082-BFC860212AF1}" presName="connTx" presStyleLbl="parChTrans1D2" presStyleIdx="6" presStyleCnt="9"/>
      <dgm:spPr/>
    </dgm:pt>
    <dgm:pt modelId="{4E5ADE9D-E17E-449E-9D09-DF66AC4E83BF}" type="pres">
      <dgm:prSet presAssocID="{4A1943D4-4868-4791-9C47-8A9230C1BFB9}" presName="node" presStyleLbl="node1" presStyleIdx="6" presStyleCnt="9">
        <dgm:presLayoutVars>
          <dgm:bulletEnabled val="1"/>
        </dgm:presLayoutVars>
      </dgm:prSet>
      <dgm:spPr/>
    </dgm:pt>
    <dgm:pt modelId="{F48F745C-EA50-4006-B860-2601EAB425AD}" type="pres">
      <dgm:prSet presAssocID="{84D5C91A-9CC6-42D1-9E8D-192597CCD508}" presName="Name9" presStyleLbl="parChTrans1D2" presStyleIdx="7" presStyleCnt="9"/>
      <dgm:spPr/>
    </dgm:pt>
    <dgm:pt modelId="{4D0C23AE-C4E7-4460-99DE-BA910CFB3B91}" type="pres">
      <dgm:prSet presAssocID="{84D5C91A-9CC6-42D1-9E8D-192597CCD508}" presName="connTx" presStyleLbl="parChTrans1D2" presStyleIdx="7" presStyleCnt="9"/>
      <dgm:spPr/>
    </dgm:pt>
    <dgm:pt modelId="{C9239DB4-07F1-4F6A-8DAF-F4D5C6B1DE0B}" type="pres">
      <dgm:prSet presAssocID="{7DC9EE3D-9F82-4E8A-A260-65870ACBB804}" presName="node" presStyleLbl="node1" presStyleIdx="7" presStyleCnt="9">
        <dgm:presLayoutVars>
          <dgm:bulletEnabled val="1"/>
        </dgm:presLayoutVars>
      </dgm:prSet>
      <dgm:spPr/>
    </dgm:pt>
    <dgm:pt modelId="{222E83D7-C0EE-4224-B546-0CEFDC9B3609}" type="pres">
      <dgm:prSet presAssocID="{8750180B-CCC4-4B99-96F4-E8C2860D9C07}" presName="Name9" presStyleLbl="parChTrans1D2" presStyleIdx="8" presStyleCnt="9"/>
      <dgm:spPr/>
    </dgm:pt>
    <dgm:pt modelId="{A08BFBD0-23FB-4174-8BEA-3154D61D6838}" type="pres">
      <dgm:prSet presAssocID="{8750180B-CCC4-4B99-96F4-E8C2860D9C07}" presName="connTx" presStyleLbl="parChTrans1D2" presStyleIdx="8" presStyleCnt="9"/>
      <dgm:spPr/>
    </dgm:pt>
    <dgm:pt modelId="{B12F104D-53E1-4EE9-96E8-938A34480AAE}" type="pres">
      <dgm:prSet presAssocID="{64EB280F-BFFB-43DE-98C0-DAA3AD1BD8CA}" presName="node" presStyleLbl="node1" presStyleIdx="8" presStyleCnt="9">
        <dgm:presLayoutVars>
          <dgm:bulletEnabled val="1"/>
        </dgm:presLayoutVars>
      </dgm:prSet>
      <dgm:spPr/>
    </dgm:pt>
  </dgm:ptLst>
  <dgm:cxnLst>
    <dgm:cxn modelId="{581E0F7D-D041-44CD-9CB4-047CC65AB22F}" srcId="{0CD82CEA-AD26-49B2-BC2A-EB384CC4A70D}" destId="{0D13A66B-A2B3-47EE-81CE-FEA5EF0202F9}" srcOrd="5" destOrd="0" parTransId="{AE664257-928F-438F-BD7F-6B765ED98C23}" sibTransId="{DC61017E-7D0F-493A-9115-BA98EE9F3FBB}"/>
    <dgm:cxn modelId="{53E296C8-1DDD-47CB-8800-4AC63D017F72}" type="presOf" srcId="{0DAC99E3-63E1-48E9-8ACE-7985879C9316}" destId="{9DEE8EFB-7345-40F8-8B8C-61CABDAC8D6A}" srcOrd="1" destOrd="0" presId="urn:microsoft.com/office/officeart/2005/8/layout/radial1"/>
    <dgm:cxn modelId="{FD162856-0BD6-4658-8087-F8347FA8A087}" srcId="{0CD82CEA-AD26-49B2-BC2A-EB384CC4A70D}" destId="{A216464E-62BD-47FA-8936-7E6DC64613CD}" srcOrd="2" destOrd="0" parTransId="{DDB8B489-FC18-4A72-8840-B84B70C41886}" sibTransId="{CD11A3B7-2649-4064-9D48-461170DC110D}"/>
    <dgm:cxn modelId="{115BC357-BC8F-481F-927E-21DC1F15254F}" type="presOf" srcId="{0D13A66B-A2B3-47EE-81CE-FEA5EF0202F9}" destId="{FB70C77E-C810-4CAF-B46B-EAFA6B04DDEA}" srcOrd="0" destOrd="0" presId="urn:microsoft.com/office/officeart/2005/8/layout/radial1"/>
    <dgm:cxn modelId="{75F48EE3-8B1E-4F16-A729-32409C45D17A}" type="presOf" srcId="{AE664257-928F-438F-BD7F-6B765ED98C23}" destId="{BF9DBD1A-B91C-48EE-979C-DC2A6BCE6367}" srcOrd="0" destOrd="0" presId="urn:microsoft.com/office/officeart/2005/8/layout/radial1"/>
    <dgm:cxn modelId="{FFC4419B-B716-4CAB-A95E-BC970FDC35C8}" srcId="{25261725-810F-4608-9D14-31920284E926}" destId="{0CD82CEA-AD26-49B2-BC2A-EB384CC4A70D}" srcOrd="0" destOrd="0" parTransId="{ABA0ACC2-1046-4219-BBDA-A4BDF4FF1321}" sibTransId="{A57D4D2A-7C69-4587-B553-5157B7ECD066}"/>
    <dgm:cxn modelId="{BD5E5443-0834-44D1-91C7-A1A8EED64340}" type="presOf" srcId="{4A1943D4-4868-4791-9C47-8A9230C1BFB9}" destId="{4E5ADE9D-E17E-449E-9D09-DF66AC4E83BF}" srcOrd="0" destOrd="0" presId="urn:microsoft.com/office/officeart/2005/8/layout/radial1"/>
    <dgm:cxn modelId="{D6AD3355-5A44-4451-A492-F84B92783732}" type="presOf" srcId="{ADEA408D-9E07-4F5E-A3E2-2E6F7F25B65F}" destId="{2A2D9043-B69F-4318-864B-38DE93BBB8BC}" srcOrd="0" destOrd="0" presId="urn:microsoft.com/office/officeart/2005/8/layout/radial1"/>
    <dgm:cxn modelId="{69557FD0-C196-49A6-8FEA-71531946228D}" type="presOf" srcId="{8750180B-CCC4-4B99-96F4-E8C2860D9C07}" destId="{A08BFBD0-23FB-4174-8BEA-3154D61D6838}" srcOrd="1" destOrd="0" presId="urn:microsoft.com/office/officeart/2005/8/layout/radial1"/>
    <dgm:cxn modelId="{349BC395-5A16-4C22-A1C7-017D683FC61E}" srcId="{0CD82CEA-AD26-49B2-BC2A-EB384CC4A70D}" destId="{ADEA408D-9E07-4F5E-A3E2-2E6F7F25B65F}" srcOrd="0" destOrd="0" parTransId="{4F4E43D9-DD08-441E-BDE3-DCB34D539946}" sibTransId="{8B671E11-A50F-4CA9-A1A9-FE62E71CF48B}"/>
    <dgm:cxn modelId="{9A38AADD-709C-4367-B281-A2DD1CBBF214}" type="presOf" srcId="{D7846C4A-B99D-44EB-9C80-9578F796CF02}" destId="{0E26C909-993B-4736-B0C8-3D8BAAB9AA6D}" srcOrd="1" destOrd="0" presId="urn:microsoft.com/office/officeart/2005/8/layout/radial1"/>
    <dgm:cxn modelId="{6CB768A3-5994-4A44-A997-5BAA554F7635}" type="presOf" srcId="{D7846C4A-B99D-44EB-9C80-9578F796CF02}" destId="{E2DCC49B-B0D3-4E0D-B0C5-3CFAD65FABD2}" srcOrd="0" destOrd="0" presId="urn:microsoft.com/office/officeart/2005/8/layout/radial1"/>
    <dgm:cxn modelId="{E5E943D3-4A9D-4947-A2A1-43163F550278}" type="presOf" srcId="{B6107408-F12A-4AC4-9082-BFC860212AF1}" destId="{815DD48C-4F2C-4DA6-97C9-59B4BA4DE245}" srcOrd="0" destOrd="0" presId="urn:microsoft.com/office/officeart/2005/8/layout/radial1"/>
    <dgm:cxn modelId="{52B322EE-356E-40CE-A9CB-12A4CB40E435}" type="presOf" srcId="{A216464E-62BD-47FA-8936-7E6DC64613CD}" destId="{AC4C94E9-C444-49AC-8326-D1CEAE54BFC1}" srcOrd="0" destOrd="0" presId="urn:microsoft.com/office/officeart/2005/8/layout/radial1"/>
    <dgm:cxn modelId="{65C118EA-953B-4837-97E3-B7C96D3002D9}" type="presOf" srcId="{25261725-810F-4608-9D14-31920284E926}" destId="{37D2DB20-5328-4C93-9408-F4DD83CDF3AF}" srcOrd="0" destOrd="0" presId="urn:microsoft.com/office/officeart/2005/8/layout/radial1"/>
    <dgm:cxn modelId="{74783C1A-D779-4791-B030-6BF0F6CA4FA9}" srcId="{0CD82CEA-AD26-49B2-BC2A-EB384CC4A70D}" destId="{82322E93-1A71-4994-BD76-CCD36B3CD1D2}" srcOrd="1" destOrd="0" parTransId="{D7846C4A-B99D-44EB-9C80-9578F796CF02}" sibTransId="{717A8A26-2060-473D-B670-ADFCD3E417D4}"/>
    <dgm:cxn modelId="{825F2CC0-28AA-4E0A-ABC4-8E50FE860C5C}" srcId="{0CD82CEA-AD26-49B2-BC2A-EB384CC4A70D}" destId="{64EB280F-BFFB-43DE-98C0-DAA3AD1BD8CA}" srcOrd="8" destOrd="0" parTransId="{8750180B-CCC4-4B99-96F4-E8C2860D9C07}" sibTransId="{F3ACA6BF-1C4F-4776-B90D-A23A1E0369FC}"/>
    <dgm:cxn modelId="{1C85B2EC-818B-4055-81BA-34C6599C1628}" type="presOf" srcId="{ACD71713-6A39-423C-B787-7CAB27EA6849}" destId="{66DACCD9-0E8D-4094-A5B5-9071983771BD}" srcOrd="1" destOrd="0" presId="urn:microsoft.com/office/officeart/2005/8/layout/radial1"/>
    <dgm:cxn modelId="{A490E306-3BD3-40FA-9B9A-F70F44BEEFDB}" type="presOf" srcId="{DDB8B489-FC18-4A72-8840-B84B70C41886}" destId="{B0D5C4D5-7892-407E-ABC3-53737E9CBFEB}" srcOrd="0" destOrd="0" presId="urn:microsoft.com/office/officeart/2005/8/layout/radial1"/>
    <dgm:cxn modelId="{5B22A6EC-A7B9-4D5B-B439-8CB605774FF4}" type="presOf" srcId="{0DAC99E3-63E1-48E9-8ACE-7985879C9316}" destId="{F5866A00-1A73-470A-9676-02BAD6EE026E}" srcOrd="0" destOrd="0" presId="urn:microsoft.com/office/officeart/2005/8/layout/radial1"/>
    <dgm:cxn modelId="{3EC5E5D4-7577-46AD-A3A6-50A7A591F3BA}" type="presOf" srcId="{8750180B-CCC4-4B99-96F4-E8C2860D9C07}" destId="{222E83D7-C0EE-4224-B546-0CEFDC9B3609}" srcOrd="0" destOrd="0" presId="urn:microsoft.com/office/officeart/2005/8/layout/radial1"/>
    <dgm:cxn modelId="{7A65EEFF-370E-4B8F-A921-D018F83671F7}" type="presOf" srcId="{84D5C91A-9CC6-42D1-9E8D-192597CCD508}" destId="{F48F745C-EA50-4006-B860-2601EAB425AD}" srcOrd="0" destOrd="0" presId="urn:microsoft.com/office/officeart/2005/8/layout/radial1"/>
    <dgm:cxn modelId="{D0B84F9A-EEAC-4C8B-8443-182C55765D06}" type="presOf" srcId="{997A4961-D53C-4303-ADF9-F756F6125BEC}" destId="{A2EED4A7-A038-49E4-9513-03425DD665BA}" srcOrd="0" destOrd="0" presId="urn:microsoft.com/office/officeart/2005/8/layout/radial1"/>
    <dgm:cxn modelId="{470BEE07-1B8D-41A5-9D30-2157D4A72918}" srcId="{0CD82CEA-AD26-49B2-BC2A-EB384CC4A70D}" destId="{4A1943D4-4868-4791-9C47-8A9230C1BFB9}" srcOrd="6" destOrd="0" parTransId="{B6107408-F12A-4AC4-9082-BFC860212AF1}" sibTransId="{73C03F57-3211-49D2-A24C-E15A0F4B239A}"/>
    <dgm:cxn modelId="{80E85306-B254-4AD9-A466-BCE14AACA35B}" type="presOf" srcId="{4F4E43D9-DD08-441E-BDE3-DCB34D539946}" destId="{939113F2-4443-4F84-8D6A-E6B564120C75}" srcOrd="1" destOrd="0" presId="urn:microsoft.com/office/officeart/2005/8/layout/radial1"/>
    <dgm:cxn modelId="{54A4E40D-EE50-4C1A-A171-343B3791A7EC}" type="presOf" srcId="{F2DBE01C-0304-4A4A-BAD8-47BAEDD01843}" destId="{B42EF46C-FD6C-49EE-939C-79E91BB343F2}" srcOrd="0" destOrd="0" presId="urn:microsoft.com/office/officeart/2005/8/layout/radial1"/>
    <dgm:cxn modelId="{1E88EACA-1030-426D-A037-23BB86BDC322}" type="presOf" srcId="{7DC9EE3D-9F82-4E8A-A260-65870ACBB804}" destId="{C9239DB4-07F1-4F6A-8DAF-F4D5C6B1DE0B}" srcOrd="0" destOrd="0" presId="urn:microsoft.com/office/officeart/2005/8/layout/radial1"/>
    <dgm:cxn modelId="{445888E3-265E-482B-B8EC-2B2BFE21E908}" srcId="{0CD82CEA-AD26-49B2-BC2A-EB384CC4A70D}" destId="{F2DBE01C-0304-4A4A-BAD8-47BAEDD01843}" srcOrd="4" destOrd="0" parTransId="{0DAC99E3-63E1-48E9-8ACE-7985879C9316}" sibTransId="{8FAB8117-76B7-45BD-A31F-8F01908D8BF3}"/>
    <dgm:cxn modelId="{CE1C07DE-C006-49E4-B20E-AB10D0294FBB}" type="presOf" srcId="{64EB280F-BFFB-43DE-98C0-DAA3AD1BD8CA}" destId="{B12F104D-53E1-4EE9-96E8-938A34480AAE}" srcOrd="0" destOrd="0" presId="urn:microsoft.com/office/officeart/2005/8/layout/radial1"/>
    <dgm:cxn modelId="{0B50A06F-F3AB-4F93-98A8-C669BEF5166E}" srcId="{0CD82CEA-AD26-49B2-BC2A-EB384CC4A70D}" destId="{7DC9EE3D-9F82-4E8A-A260-65870ACBB804}" srcOrd="7" destOrd="0" parTransId="{84D5C91A-9CC6-42D1-9E8D-192597CCD508}" sibTransId="{7F81BC84-F637-4815-BEE2-39D0E5A41C2F}"/>
    <dgm:cxn modelId="{6B068690-2B6C-43A9-978F-1FEEFD482BAB}" type="presOf" srcId="{B6107408-F12A-4AC4-9082-BFC860212AF1}" destId="{A3116F5B-9222-447B-81A9-D32F1A1D680A}" srcOrd="1" destOrd="0" presId="urn:microsoft.com/office/officeart/2005/8/layout/radial1"/>
    <dgm:cxn modelId="{FCFFB9E2-FB1F-47AF-A593-FF483A0E98FE}" type="presOf" srcId="{4F4E43D9-DD08-441E-BDE3-DCB34D539946}" destId="{4DE050A7-A4A0-4253-9DA8-1CA0479F7E5A}" srcOrd="0" destOrd="0" presId="urn:microsoft.com/office/officeart/2005/8/layout/radial1"/>
    <dgm:cxn modelId="{5C7EEEE6-6076-4114-B2A2-CA2AA56E3123}" type="presOf" srcId="{82322E93-1A71-4994-BD76-CCD36B3CD1D2}" destId="{E9502DB6-4B01-4135-BF97-27A0B147004E}" srcOrd="0" destOrd="0" presId="urn:microsoft.com/office/officeart/2005/8/layout/radial1"/>
    <dgm:cxn modelId="{1983F7ED-49DB-40F3-8F0F-583011E86DD3}" type="presOf" srcId="{0CD82CEA-AD26-49B2-BC2A-EB384CC4A70D}" destId="{1A069FCB-F0C1-400D-B4D3-21258584E05E}" srcOrd="0" destOrd="0" presId="urn:microsoft.com/office/officeart/2005/8/layout/radial1"/>
    <dgm:cxn modelId="{120EAFBB-445A-419D-B246-2C3FBD042A9F}" type="presOf" srcId="{ACD71713-6A39-423C-B787-7CAB27EA6849}" destId="{F5904599-E490-4731-B00F-955F6890ACCB}" srcOrd="0" destOrd="0" presId="urn:microsoft.com/office/officeart/2005/8/layout/radial1"/>
    <dgm:cxn modelId="{D3514C07-FCC0-4464-AA3C-D19C228861BB}" srcId="{0CD82CEA-AD26-49B2-BC2A-EB384CC4A70D}" destId="{997A4961-D53C-4303-ADF9-F756F6125BEC}" srcOrd="3" destOrd="0" parTransId="{ACD71713-6A39-423C-B787-7CAB27EA6849}" sibTransId="{DCD6C31B-A796-4576-97B7-988681E26806}"/>
    <dgm:cxn modelId="{D2531361-7D7A-4CA5-8845-924EEE2D7376}" type="presOf" srcId="{84D5C91A-9CC6-42D1-9E8D-192597CCD508}" destId="{4D0C23AE-C4E7-4460-99DE-BA910CFB3B91}" srcOrd="1" destOrd="0" presId="urn:microsoft.com/office/officeart/2005/8/layout/radial1"/>
    <dgm:cxn modelId="{9514B9EE-8161-4C81-888F-246DF1BA9D24}" type="presOf" srcId="{DDB8B489-FC18-4A72-8840-B84B70C41886}" destId="{6BE21492-FDB1-4CD2-8826-D79EB746BD77}" srcOrd="1" destOrd="0" presId="urn:microsoft.com/office/officeart/2005/8/layout/radial1"/>
    <dgm:cxn modelId="{82B9FDC1-E6F5-498D-AF6C-7F6A10B2E5B9}" type="presOf" srcId="{AE664257-928F-438F-BD7F-6B765ED98C23}" destId="{F75DBA75-2371-48FD-9C94-E02D7B83C541}" srcOrd="1" destOrd="0" presId="urn:microsoft.com/office/officeart/2005/8/layout/radial1"/>
    <dgm:cxn modelId="{7BDA3958-F8B9-4739-BD4A-8697389190E9}" type="presParOf" srcId="{37D2DB20-5328-4C93-9408-F4DD83CDF3AF}" destId="{1A069FCB-F0C1-400D-B4D3-21258584E05E}" srcOrd="0" destOrd="0" presId="urn:microsoft.com/office/officeart/2005/8/layout/radial1"/>
    <dgm:cxn modelId="{9B775435-9152-44C7-BEED-436FF4A0082C}" type="presParOf" srcId="{37D2DB20-5328-4C93-9408-F4DD83CDF3AF}" destId="{4DE050A7-A4A0-4253-9DA8-1CA0479F7E5A}" srcOrd="1" destOrd="0" presId="urn:microsoft.com/office/officeart/2005/8/layout/radial1"/>
    <dgm:cxn modelId="{08B3EC18-9B4E-4DFA-8C13-FF456733EA96}" type="presParOf" srcId="{4DE050A7-A4A0-4253-9DA8-1CA0479F7E5A}" destId="{939113F2-4443-4F84-8D6A-E6B564120C75}" srcOrd="0" destOrd="0" presId="urn:microsoft.com/office/officeart/2005/8/layout/radial1"/>
    <dgm:cxn modelId="{C9669F3E-9028-403C-BEE7-D43A7E1654E5}" type="presParOf" srcId="{37D2DB20-5328-4C93-9408-F4DD83CDF3AF}" destId="{2A2D9043-B69F-4318-864B-38DE93BBB8BC}" srcOrd="2" destOrd="0" presId="urn:microsoft.com/office/officeart/2005/8/layout/radial1"/>
    <dgm:cxn modelId="{25B776B4-6E57-4FA5-A491-0ABCBE094BDF}" type="presParOf" srcId="{37D2DB20-5328-4C93-9408-F4DD83CDF3AF}" destId="{E2DCC49B-B0D3-4E0D-B0C5-3CFAD65FABD2}" srcOrd="3" destOrd="0" presId="urn:microsoft.com/office/officeart/2005/8/layout/radial1"/>
    <dgm:cxn modelId="{FF97B16E-BCCC-42A0-9EDC-20023B9DA4F6}" type="presParOf" srcId="{E2DCC49B-B0D3-4E0D-B0C5-3CFAD65FABD2}" destId="{0E26C909-993B-4736-B0C8-3D8BAAB9AA6D}" srcOrd="0" destOrd="0" presId="urn:microsoft.com/office/officeart/2005/8/layout/radial1"/>
    <dgm:cxn modelId="{12F63FE9-C4A3-4BBD-9F49-E75E87CD530F}" type="presParOf" srcId="{37D2DB20-5328-4C93-9408-F4DD83CDF3AF}" destId="{E9502DB6-4B01-4135-BF97-27A0B147004E}" srcOrd="4" destOrd="0" presId="urn:microsoft.com/office/officeart/2005/8/layout/radial1"/>
    <dgm:cxn modelId="{715CBA18-7D3E-4041-B640-97DE40B52E1D}" type="presParOf" srcId="{37D2DB20-5328-4C93-9408-F4DD83CDF3AF}" destId="{B0D5C4D5-7892-407E-ABC3-53737E9CBFEB}" srcOrd="5" destOrd="0" presId="urn:microsoft.com/office/officeart/2005/8/layout/radial1"/>
    <dgm:cxn modelId="{5CB657C1-B906-4B6E-B5F6-3D52C1A3D3CF}" type="presParOf" srcId="{B0D5C4D5-7892-407E-ABC3-53737E9CBFEB}" destId="{6BE21492-FDB1-4CD2-8826-D79EB746BD77}" srcOrd="0" destOrd="0" presId="urn:microsoft.com/office/officeart/2005/8/layout/radial1"/>
    <dgm:cxn modelId="{255B6181-9CA6-4009-8D45-139240A9FB79}" type="presParOf" srcId="{37D2DB20-5328-4C93-9408-F4DD83CDF3AF}" destId="{AC4C94E9-C444-49AC-8326-D1CEAE54BFC1}" srcOrd="6" destOrd="0" presId="urn:microsoft.com/office/officeart/2005/8/layout/radial1"/>
    <dgm:cxn modelId="{27B56804-0DAB-4DEC-BC3C-665FC5FB78B8}" type="presParOf" srcId="{37D2DB20-5328-4C93-9408-F4DD83CDF3AF}" destId="{F5904599-E490-4731-B00F-955F6890ACCB}" srcOrd="7" destOrd="0" presId="urn:microsoft.com/office/officeart/2005/8/layout/radial1"/>
    <dgm:cxn modelId="{718FB7FC-8F10-45D1-A3AB-EE24CC9DE796}" type="presParOf" srcId="{F5904599-E490-4731-B00F-955F6890ACCB}" destId="{66DACCD9-0E8D-4094-A5B5-9071983771BD}" srcOrd="0" destOrd="0" presId="urn:microsoft.com/office/officeart/2005/8/layout/radial1"/>
    <dgm:cxn modelId="{6CA4DF91-5B99-4D1D-A5B0-CB3DB3314FE2}" type="presParOf" srcId="{37D2DB20-5328-4C93-9408-F4DD83CDF3AF}" destId="{A2EED4A7-A038-49E4-9513-03425DD665BA}" srcOrd="8" destOrd="0" presId="urn:microsoft.com/office/officeart/2005/8/layout/radial1"/>
    <dgm:cxn modelId="{D2EA378E-8088-4A1B-9C3E-8C34014E70D3}" type="presParOf" srcId="{37D2DB20-5328-4C93-9408-F4DD83CDF3AF}" destId="{F5866A00-1A73-470A-9676-02BAD6EE026E}" srcOrd="9" destOrd="0" presId="urn:microsoft.com/office/officeart/2005/8/layout/radial1"/>
    <dgm:cxn modelId="{0272AC6E-21C1-4C83-9355-447830569D03}" type="presParOf" srcId="{F5866A00-1A73-470A-9676-02BAD6EE026E}" destId="{9DEE8EFB-7345-40F8-8B8C-61CABDAC8D6A}" srcOrd="0" destOrd="0" presId="urn:microsoft.com/office/officeart/2005/8/layout/radial1"/>
    <dgm:cxn modelId="{2838FA56-2E59-451F-AE75-4E34D9E63462}" type="presParOf" srcId="{37D2DB20-5328-4C93-9408-F4DD83CDF3AF}" destId="{B42EF46C-FD6C-49EE-939C-79E91BB343F2}" srcOrd="10" destOrd="0" presId="urn:microsoft.com/office/officeart/2005/8/layout/radial1"/>
    <dgm:cxn modelId="{5138BAA2-0495-462E-9A0A-F3FDCD8B2FB3}" type="presParOf" srcId="{37D2DB20-5328-4C93-9408-F4DD83CDF3AF}" destId="{BF9DBD1A-B91C-48EE-979C-DC2A6BCE6367}" srcOrd="11" destOrd="0" presId="urn:microsoft.com/office/officeart/2005/8/layout/radial1"/>
    <dgm:cxn modelId="{E1B95F72-4D08-471B-82C7-EFDC68772015}" type="presParOf" srcId="{BF9DBD1A-B91C-48EE-979C-DC2A6BCE6367}" destId="{F75DBA75-2371-48FD-9C94-E02D7B83C541}" srcOrd="0" destOrd="0" presId="urn:microsoft.com/office/officeart/2005/8/layout/radial1"/>
    <dgm:cxn modelId="{D0B33344-BAE9-4966-A416-467420D31493}" type="presParOf" srcId="{37D2DB20-5328-4C93-9408-F4DD83CDF3AF}" destId="{FB70C77E-C810-4CAF-B46B-EAFA6B04DDEA}" srcOrd="12" destOrd="0" presId="urn:microsoft.com/office/officeart/2005/8/layout/radial1"/>
    <dgm:cxn modelId="{0D8052AB-2200-4646-B3F2-2265E5CCBF24}" type="presParOf" srcId="{37D2DB20-5328-4C93-9408-F4DD83CDF3AF}" destId="{815DD48C-4F2C-4DA6-97C9-59B4BA4DE245}" srcOrd="13" destOrd="0" presId="urn:microsoft.com/office/officeart/2005/8/layout/radial1"/>
    <dgm:cxn modelId="{CC37DEAE-C437-4B41-B20A-FC61521CDEA0}" type="presParOf" srcId="{815DD48C-4F2C-4DA6-97C9-59B4BA4DE245}" destId="{A3116F5B-9222-447B-81A9-D32F1A1D680A}" srcOrd="0" destOrd="0" presId="urn:microsoft.com/office/officeart/2005/8/layout/radial1"/>
    <dgm:cxn modelId="{5804DC2B-4BFD-4679-8BC2-3C524AC6E57F}" type="presParOf" srcId="{37D2DB20-5328-4C93-9408-F4DD83CDF3AF}" destId="{4E5ADE9D-E17E-449E-9D09-DF66AC4E83BF}" srcOrd="14" destOrd="0" presId="urn:microsoft.com/office/officeart/2005/8/layout/radial1"/>
    <dgm:cxn modelId="{C3F41022-99AB-4F65-A078-6EF5C6B3EB05}" type="presParOf" srcId="{37D2DB20-5328-4C93-9408-F4DD83CDF3AF}" destId="{F48F745C-EA50-4006-B860-2601EAB425AD}" srcOrd="15" destOrd="0" presId="urn:microsoft.com/office/officeart/2005/8/layout/radial1"/>
    <dgm:cxn modelId="{5609C273-D7B1-40C5-8CB4-1C6A6F161A06}" type="presParOf" srcId="{F48F745C-EA50-4006-B860-2601EAB425AD}" destId="{4D0C23AE-C4E7-4460-99DE-BA910CFB3B91}" srcOrd="0" destOrd="0" presId="urn:microsoft.com/office/officeart/2005/8/layout/radial1"/>
    <dgm:cxn modelId="{D2F957FD-F1D9-4FF5-B9FD-80DAFB911988}" type="presParOf" srcId="{37D2DB20-5328-4C93-9408-F4DD83CDF3AF}" destId="{C9239DB4-07F1-4F6A-8DAF-F4D5C6B1DE0B}" srcOrd="16" destOrd="0" presId="urn:microsoft.com/office/officeart/2005/8/layout/radial1"/>
    <dgm:cxn modelId="{3F512B59-2CE0-40DB-A01F-D4FC1052A541}" type="presParOf" srcId="{37D2DB20-5328-4C93-9408-F4DD83CDF3AF}" destId="{222E83D7-C0EE-4224-B546-0CEFDC9B3609}" srcOrd="17" destOrd="0" presId="urn:microsoft.com/office/officeart/2005/8/layout/radial1"/>
    <dgm:cxn modelId="{E06FC2D1-7370-42EF-BA80-853B1EFB9E91}" type="presParOf" srcId="{222E83D7-C0EE-4224-B546-0CEFDC9B3609}" destId="{A08BFBD0-23FB-4174-8BEA-3154D61D6838}" srcOrd="0" destOrd="0" presId="urn:microsoft.com/office/officeart/2005/8/layout/radial1"/>
    <dgm:cxn modelId="{0DACBD99-54A1-4D01-82AC-D4581DB38B5D}" type="presParOf" srcId="{37D2DB20-5328-4C93-9408-F4DD83CDF3AF}" destId="{B12F104D-53E1-4EE9-96E8-938A34480AAE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261725-810F-4608-9D14-31920284E92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D82CEA-AD26-49B2-BC2A-EB384CC4A70D}">
      <dgm:prSet phldrT="[Text]"/>
      <dgm:spPr/>
      <dgm:t>
        <a:bodyPr/>
        <a:lstStyle/>
        <a:p>
          <a:r>
            <a:rPr lang="en-GB" dirty="0" smtClean="0"/>
            <a:t>Types of energy</a:t>
          </a:r>
          <a:endParaRPr lang="en-GB" dirty="0"/>
        </a:p>
      </dgm:t>
    </dgm:pt>
    <dgm:pt modelId="{ABA0ACC2-1046-4219-BBDA-A4BDF4FF1321}" type="parTrans" cxnId="{FFC4419B-B716-4CAB-A95E-BC970FDC35C8}">
      <dgm:prSet/>
      <dgm:spPr/>
      <dgm:t>
        <a:bodyPr/>
        <a:lstStyle/>
        <a:p>
          <a:endParaRPr lang="en-GB"/>
        </a:p>
      </dgm:t>
    </dgm:pt>
    <dgm:pt modelId="{A57D4D2A-7C69-4587-B553-5157B7ECD066}" type="sibTrans" cxnId="{FFC4419B-B716-4CAB-A95E-BC970FDC35C8}">
      <dgm:prSet/>
      <dgm:spPr/>
      <dgm:t>
        <a:bodyPr/>
        <a:lstStyle/>
        <a:p>
          <a:endParaRPr lang="en-GB"/>
        </a:p>
      </dgm:t>
    </dgm:pt>
    <dgm:pt modelId="{ADEA408D-9E07-4F5E-A3E2-2E6F7F25B65F}">
      <dgm:prSet phldrT="[Text]"/>
      <dgm:spPr/>
      <dgm:t>
        <a:bodyPr/>
        <a:lstStyle/>
        <a:p>
          <a:r>
            <a:rPr lang="en-GB" dirty="0" smtClean="0"/>
            <a:t>Kinetic </a:t>
          </a:r>
          <a:endParaRPr lang="en-GB" dirty="0"/>
        </a:p>
      </dgm:t>
    </dgm:pt>
    <dgm:pt modelId="{4F4E43D9-DD08-441E-BDE3-DCB34D539946}" type="parTrans" cxnId="{349BC395-5A16-4C22-A1C7-017D683FC61E}">
      <dgm:prSet/>
      <dgm:spPr/>
      <dgm:t>
        <a:bodyPr/>
        <a:lstStyle/>
        <a:p>
          <a:endParaRPr lang="en-GB"/>
        </a:p>
      </dgm:t>
    </dgm:pt>
    <dgm:pt modelId="{8B671E11-A50F-4CA9-A1A9-FE62E71CF48B}" type="sibTrans" cxnId="{349BC395-5A16-4C22-A1C7-017D683FC61E}">
      <dgm:prSet/>
      <dgm:spPr/>
      <dgm:t>
        <a:bodyPr/>
        <a:lstStyle/>
        <a:p>
          <a:endParaRPr lang="en-GB"/>
        </a:p>
      </dgm:t>
    </dgm:pt>
    <dgm:pt modelId="{82322E93-1A71-4994-BD76-CCD36B3CD1D2}">
      <dgm:prSet phldrT="[Text]"/>
      <dgm:spPr/>
      <dgm:t>
        <a:bodyPr/>
        <a:lstStyle/>
        <a:p>
          <a:r>
            <a:rPr lang="en-GB" dirty="0" smtClean="0"/>
            <a:t>GPE</a:t>
          </a:r>
          <a:endParaRPr lang="en-GB" dirty="0"/>
        </a:p>
      </dgm:t>
    </dgm:pt>
    <dgm:pt modelId="{D7846C4A-B99D-44EB-9C80-9578F796CF02}" type="parTrans" cxnId="{74783C1A-D779-4791-B030-6BF0F6CA4FA9}">
      <dgm:prSet/>
      <dgm:spPr/>
      <dgm:t>
        <a:bodyPr/>
        <a:lstStyle/>
        <a:p>
          <a:endParaRPr lang="en-GB"/>
        </a:p>
      </dgm:t>
    </dgm:pt>
    <dgm:pt modelId="{717A8A26-2060-473D-B670-ADFCD3E417D4}" type="sibTrans" cxnId="{74783C1A-D779-4791-B030-6BF0F6CA4FA9}">
      <dgm:prSet/>
      <dgm:spPr/>
      <dgm:t>
        <a:bodyPr/>
        <a:lstStyle/>
        <a:p>
          <a:endParaRPr lang="en-GB"/>
        </a:p>
      </dgm:t>
    </dgm:pt>
    <dgm:pt modelId="{A216464E-62BD-47FA-8936-7E6DC64613CD}">
      <dgm:prSet phldrT="[Text]"/>
      <dgm:spPr/>
      <dgm:t>
        <a:bodyPr/>
        <a:lstStyle/>
        <a:p>
          <a:r>
            <a:rPr lang="en-GB" dirty="0" smtClean="0"/>
            <a:t>Elastic PE</a:t>
          </a:r>
          <a:endParaRPr lang="en-GB" dirty="0"/>
        </a:p>
      </dgm:t>
    </dgm:pt>
    <dgm:pt modelId="{DDB8B489-FC18-4A72-8840-B84B70C41886}" type="parTrans" cxnId="{FD162856-0BD6-4658-8087-F8347FA8A087}">
      <dgm:prSet/>
      <dgm:spPr/>
      <dgm:t>
        <a:bodyPr/>
        <a:lstStyle/>
        <a:p>
          <a:endParaRPr lang="en-GB"/>
        </a:p>
      </dgm:t>
    </dgm:pt>
    <dgm:pt modelId="{CD11A3B7-2649-4064-9D48-461170DC110D}" type="sibTrans" cxnId="{FD162856-0BD6-4658-8087-F8347FA8A087}">
      <dgm:prSet/>
      <dgm:spPr/>
      <dgm:t>
        <a:bodyPr/>
        <a:lstStyle/>
        <a:p>
          <a:endParaRPr lang="en-GB"/>
        </a:p>
      </dgm:t>
    </dgm:pt>
    <dgm:pt modelId="{997A4961-D53C-4303-ADF9-F756F6125BEC}">
      <dgm:prSet phldrT="[Text]"/>
      <dgm:spPr/>
      <dgm:t>
        <a:bodyPr/>
        <a:lstStyle/>
        <a:p>
          <a:r>
            <a:rPr lang="en-GB" dirty="0" smtClean="0"/>
            <a:t>Chemical</a:t>
          </a:r>
          <a:endParaRPr lang="en-GB" dirty="0"/>
        </a:p>
      </dgm:t>
    </dgm:pt>
    <dgm:pt modelId="{ACD71713-6A39-423C-B787-7CAB27EA6849}" type="parTrans" cxnId="{D3514C07-FCC0-4464-AA3C-D19C228861BB}">
      <dgm:prSet/>
      <dgm:spPr/>
      <dgm:t>
        <a:bodyPr/>
        <a:lstStyle/>
        <a:p>
          <a:endParaRPr lang="en-GB"/>
        </a:p>
      </dgm:t>
    </dgm:pt>
    <dgm:pt modelId="{DCD6C31B-A796-4576-97B7-988681E26806}" type="sibTrans" cxnId="{D3514C07-FCC0-4464-AA3C-D19C228861BB}">
      <dgm:prSet/>
      <dgm:spPr/>
      <dgm:t>
        <a:bodyPr/>
        <a:lstStyle/>
        <a:p>
          <a:endParaRPr lang="en-GB"/>
        </a:p>
      </dgm:t>
    </dgm:pt>
    <dgm:pt modelId="{F2DBE01C-0304-4A4A-BAD8-47BAEDD01843}">
      <dgm:prSet phldrT="[Text]"/>
      <dgm:spPr/>
      <dgm:t>
        <a:bodyPr/>
        <a:lstStyle/>
        <a:p>
          <a:r>
            <a:rPr lang="en-GB" dirty="0" smtClean="0"/>
            <a:t>Electrical </a:t>
          </a:r>
          <a:endParaRPr lang="en-GB" dirty="0"/>
        </a:p>
      </dgm:t>
    </dgm:pt>
    <dgm:pt modelId="{0DAC99E3-63E1-48E9-8ACE-7985879C9316}" type="parTrans" cxnId="{445888E3-265E-482B-B8EC-2B2BFE21E908}">
      <dgm:prSet/>
      <dgm:spPr/>
      <dgm:t>
        <a:bodyPr/>
        <a:lstStyle/>
        <a:p>
          <a:endParaRPr lang="en-GB"/>
        </a:p>
      </dgm:t>
    </dgm:pt>
    <dgm:pt modelId="{8FAB8117-76B7-45BD-A31F-8F01908D8BF3}" type="sibTrans" cxnId="{445888E3-265E-482B-B8EC-2B2BFE21E908}">
      <dgm:prSet/>
      <dgm:spPr/>
      <dgm:t>
        <a:bodyPr/>
        <a:lstStyle/>
        <a:p>
          <a:endParaRPr lang="en-GB"/>
        </a:p>
      </dgm:t>
    </dgm:pt>
    <dgm:pt modelId="{0D13A66B-A2B3-47EE-81CE-FEA5EF0202F9}">
      <dgm:prSet phldrT="[Text]"/>
      <dgm:spPr/>
      <dgm:t>
        <a:bodyPr/>
        <a:lstStyle/>
        <a:p>
          <a:r>
            <a:rPr lang="en-GB" dirty="0" smtClean="0"/>
            <a:t>Nuclear </a:t>
          </a:r>
          <a:endParaRPr lang="en-GB" dirty="0"/>
        </a:p>
      </dgm:t>
    </dgm:pt>
    <dgm:pt modelId="{AE664257-928F-438F-BD7F-6B765ED98C23}" type="parTrans" cxnId="{581E0F7D-D041-44CD-9CB4-047CC65AB22F}">
      <dgm:prSet/>
      <dgm:spPr/>
      <dgm:t>
        <a:bodyPr/>
        <a:lstStyle/>
        <a:p>
          <a:endParaRPr lang="en-GB"/>
        </a:p>
      </dgm:t>
    </dgm:pt>
    <dgm:pt modelId="{DC61017E-7D0F-493A-9115-BA98EE9F3FBB}" type="sibTrans" cxnId="{581E0F7D-D041-44CD-9CB4-047CC65AB22F}">
      <dgm:prSet/>
      <dgm:spPr/>
      <dgm:t>
        <a:bodyPr/>
        <a:lstStyle/>
        <a:p>
          <a:endParaRPr lang="en-GB"/>
        </a:p>
      </dgm:t>
    </dgm:pt>
    <dgm:pt modelId="{4A1943D4-4868-4791-9C47-8A9230C1BFB9}">
      <dgm:prSet phldrT="[Text]"/>
      <dgm:spPr/>
      <dgm:t>
        <a:bodyPr/>
        <a:lstStyle/>
        <a:p>
          <a:r>
            <a:rPr lang="en-GB" dirty="0" smtClean="0"/>
            <a:t>Light </a:t>
          </a:r>
          <a:endParaRPr lang="en-GB" dirty="0"/>
        </a:p>
      </dgm:t>
    </dgm:pt>
    <dgm:pt modelId="{B6107408-F12A-4AC4-9082-BFC860212AF1}" type="parTrans" cxnId="{470BEE07-1B8D-41A5-9D30-2157D4A72918}">
      <dgm:prSet/>
      <dgm:spPr/>
      <dgm:t>
        <a:bodyPr/>
        <a:lstStyle/>
        <a:p>
          <a:endParaRPr lang="en-GB"/>
        </a:p>
      </dgm:t>
    </dgm:pt>
    <dgm:pt modelId="{73C03F57-3211-49D2-A24C-E15A0F4B239A}" type="sibTrans" cxnId="{470BEE07-1B8D-41A5-9D30-2157D4A72918}">
      <dgm:prSet/>
      <dgm:spPr/>
      <dgm:t>
        <a:bodyPr/>
        <a:lstStyle/>
        <a:p>
          <a:endParaRPr lang="en-GB"/>
        </a:p>
      </dgm:t>
    </dgm:pt>
    <dgm:pt modelId="{7DC9EE3D-9F82-4E8A-A260-65870ACBB804}">
      <dgm:prSet phldrT="[Text]"/>
      <dgm:spPr/>
      <dgm:t>
        <a:bodyPr/>
        <a:lstStyle/>
        <a:p>
          <a:r>
            <a:rPr lang="en-GB" dirty="0" smtClean="0"/>
            <a:t>Sound </a:t>
          </a:r>
          <a:endParaRPr lang="en-GB" dirty="0"/>
        </a:p>
      </dgm:t>
    </dgm:pt>
    <dgm:pt modelId="{84D5C91A-9CC6-42D1-9E8D-192597CCD508}" type="parTrans" cxnId="{0B50A06F-F3AB-4F93-98A8-C669BEF5166E}">
      <dgm:prSet/>
      <dgm:spPr/>
      <dgm:t>
        <a:bodyPr/>
        <a:lstStyle/>
        <a:p>
          <a:endParaRPr lang="en-GB"/>
        </a:p>
      </dgm:t>
    </dgm:pt>
    <dgm:pt modelId="{7F81BC84-F637-4815-BEE2-39D0E5A41C2F}" type="sibTrans" cxnId="{0B50A06F-F3AB-4F93-98A8-C669BEF5166E}">
      <dgm:prSet/>
      <dgm:spPr/>
      <dgm:t>
        <a:bodyPr/>
        <a:lstStyle/>
        <a:p>
          <a:endParaRPr lang="en-GB"/>
        </a:p>
      </dgm:t>
    </dgm:pt>
    <dgm:pt modelId="{64EB280F-BFFB-43DE-98C0-DAA3AD1BD8CA}">
      <dgm:prSet phldrT="[Text]"/>
      <dgm:spPr/>
      <dgm:t>
        <a:bodyPr/>
        <a:lstStyle/>
        <a:p>
          <a:r>
            <a:rPr lang="en-GB" dirty="0" smtClean="0"/>
            <a:t>Heat </a:t>
          </a:r>
          <a:endParaRPr lang="en-GB" dirty="0"/>
        </a:p>
      </dgm:t>
    </dgm:pt>
    <dgm:pt modelId="{8750180B-CCC4-4B99-96F4-E8C2860D9C07}" type="parTrans" cxnId="{825F2CC0-28AA-4E0A-ABC4-8E50FE860C5C}">
      <dgm:prSet/>
      <dgm:spPr/>
      <dgm:t>
        <a:bodyPr/>
        <a:lstStyle/>
        <a:p>
          <a:endParaRPr lang="en-GB"/>
        </a:p>
      </dgm:t>
    </dgm:pt>
    <dgm:pt modelId="{F3ACA6BF-1C4F-4776-B90D-A23A1E0369FC}" type="sibTrans" cxnId="{825F2CC0-28AA-4E0A-ABC4-8E50FE860C5C}">
      <dgm:prSet/>
      <dgm:spPr/>
      <dgm:t>
        <a:bodyPr/>
        <a:lstStyle/>
        <a:p>
          <a:endParaRPr lang="en-GB"/>
        </a:p>
      </dgm:t>
    </dgm:pt>
    <dgm:pt modelId="{37D2DB20-5328-4C93-9408-F4DD83CDF3AF}" type="pres">
      <dgm:prSet presAssocID="{25261725-810F-4608-9D14-31920284E92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069FCB-F0C1-400D-B4D3-21258584E05E}" type="pres">
      <dgm:prSet presAssocID="{0CD82CEA-AD26-49B2-BC2A-EB384CC4A70D}" presName="centerShape" presStyleLbl="node0" presStyleIdx="0" presStyleCnt="1"/>
      <dgm:spPr/>
    </dgm:pt>
    <dgm:pt modelId="{4DE050A7-A4A0-4253-9DA8-1CA0479F7E5A}" type="pres">
      <dgm:prSet presAssocID="{4F4E43D9-DD08-441E-BDE3-DCB34D539946}" presName="Name9" presStyleLbl="parChTrans1D2" presStyleIdx="0" presStyleCnt="9"/>
      <dgm:spPr/>
    </dgm:pt>
    <dgm:pt modelId="{939113F2-4443-4F84-8D6A-E6B564120C75}" type="pres">
      <dgm:prSet presAssocID="{4F4E43D9-DD08-441E-BDE3-DCB34D539946}" presName="connTx" presStyleLbl="parChTrans1D2" presStyleIdx="0" presStyleCnt="9"/>
      <dgm:spPr/>
    </dgm:pt>
    <dgm:pt modelId="{2A2D9043-B69F-4318-864B-38DE93BBB8BC}" type="pres">
      <dgm:prSet presAssocID="{ADEA408D-9E07-4F5E-A3E2-2E6F7F25B65F}" presName="node" presStyleLbl="node1" presStyleIdx="0" presStyleCnt="9">
        <dgm:presLayoutVars>
          <dgm:bulletEnabled val="1"/>
        </dgm:presLayoutVars>
      </dgm:prSet>
      <dgm:spPr/>
    </dgm:pt>
    <dgm:pt modelId="{E2DCC49B-B0D3-4E0D-B0C5-3CFAD65FABD2}" type="pres">
      <dgm:prSet presAssocID="{D7846C4A-B99D-44EB-9C80-9578F796CF02}" presName="Name9" presStyleLbl="parChTrans1D2" presStyleIdx="1" presStyleCnt="9"/>
      <dgm:spPr/>
    </dgm:pt>
    <dgm:pt modelId="{0E26C909-993B-4736-B0C8-3D8BAAB9AA6D}" type="pres">
      <dgm:prSet presAssocID="{D7846C4A-B99D-44EB-9C80-9578F796CF02}" presName="connTx" presStyleLbl="parChTrans1D2" presStyleIdx="1" presStyleCnt="9"/>
      <dgm:spPr/>
    </dgm:pt>
    <dgm:pt modelId="{E9502DB6-4B01-4135-BF97-27A0B147004E}" type="pres">
      <dgm:prSet presAssocID="{82322E93-1A71-4994-BD76-CCD36B3CD1D2}" presName="node" presStyleLbl="node1" presStyleIdx="1" presStyleCnt="9">
        <dgm:presLayoutVars>
          <dgm:bulletEnabled val="1"/>
        </dgm:presLayoutVars>
      </dgm:prSet>
      <dgm:spPr/>
    </dgm:pt>
    <dgm:pt modelId="{B0D5C4D5-7892-407E-ABC3-53737E9CBFEB}" type="pres">
      <dgm:prSet presAssocID="{DDB8B489-FC18-4A72-8840-B84B70C41886}" presName="Name9" presStyleLbl="parChTrans1D2" presStyleIdx="2" presStyleCnt="9"/>
      <dgm:spPr/>
    </dgm:pt>
    <dgm:pt modelId="{6BE21492-FDB1-4CD2-8826-D79EB746BD77}" type="pres">
      <dgm:prSet presAssocID="{DDB8B489-FC18-4A72-8840-B84B70C41886}" presName="connTx" presStyleLbl="parChTrans1D2" presStyleIdx="2" presStyleCnt="9"/>
      <dgm:spPr/>
    </dgm:pt>
    <dgm:pt modelId="{AC4C94E9-C444-49AC-8326-D1CEAE54BFC1}" type="pres">
      <dgm:prSet presAssocID="{A216464E-62BD-47FA-8936-7E6DC64613C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904599-E490-4731-B00F-955F6890ACCB}" type="pres">
      <dgm:prSet presAssocID="{ACD71713-6A39-423C-B787-7CAB27EA6849}" presName="Name9" presStyleLbl="parChTrans1D2" presStyleIdx="3" presStyleCnt="9"/>
      <dgm:spPr/>
    </dgm:pt>
    <dgm:pt modelId="{66DACCD9-0E8D-4094-A5B5-9071983771BD}" type="pres">
      <dgm:prSet presAssocID="{ACD71713-6A39-423C-B787-7CAB27EA6849}" presName="connTx" presStyleLbl="parChTrans1D2" presStyleIdx="3" presStyleCnt="9"/>
      <dgm:spPr/>
    </dgm:pt>
    <dgm:pt modelId="{A2EED4A7-A038-49E4-9513-03425DD665BA}" type="pres">
      <dgm:prSet presAssocID="{997A4961-D53C-4303-ADF9-F756F6125BEC}" presName="node" presStyleLbl="node1" presStyleIdx="3" presStyleCnt="9">
        <dgm:presLayoutVars>
          <dgm:bulletEnabled val="1"/>
        </dgm:presLayoutVars>
      </dgm:prSet>
      <dgm:spPr/>
    </dgm:pt>
    <dgm:pt modelId="{F5866A00-1A73-470A-9676-02BAD6EE026E}" type="pres">
      <dgm:prSet presAssocID="{0DAC99E3-63E1-48E9-8ACE-7985879C9316}" presName="Name9" presStyleLbl="parChTrans1D2" presStyleIdx="4" presStyleCnt="9"/>
      <dgm:spPr/>
    </dgm:pt>
    <dgm:pt modelId="{9DEE8EFB-7345-40F8-8B8C-61CABDAC8D6A}" type="pres">
      <dgm:prSet presAssocID="{0DAC99E3-63E1-48E9-8ACE-7985879C9316}" presName="connTx" presStyleLbl="parChTrans1D2" presStyleIdx="4" presStyleCnt="9"/>
      <dgm:spPr/>
    </dgm:pt>
    <dgm:pt modelId="{B42EF46C-FD6C-49EE-939C-79E91BB343F2}" type="pres">
      <dgm:prSet presAssocID="{F2DBE01C-0304-4A4A-BAD8-47BAEDD01843}" presName="node" presStyleLbl="node1" presStyleIdx="4" presStyleCnt="9">
        <dgm:presLayoutVars>
          <dgm:bulletEnabled val="1"/>
        </dgm:presLayoutVars>
      </dgm:prSet>
      <dgm:spPr/>
    </dgm:pt>
    <dgm:pt modelId="{BF9DBD1A-B91C-48EE-979C-DC2A6BCE6367}" type="pres">
      <dgm:prSet presAssocID="{AE664257-928F-438F-BD7F-6B765ED98C23}" presName="Name9" presStyleLbl="parChTrans1D2" presStyleIdx="5" presStyleCnt="9"/>
      <dgm:spPr/>
    </dgm:pt>
    <dgm:pt modelId="{F75DBA75-2371-48FD-9C94-E02D7B83C541}" type="pres">
      <dgm:prSet presAssocID="{AE664257-928F-438F-BD7F-6B765ED98C23}" presName="connTx" presStyleLbl="parChTrans1D2" presStyleIdx="5" presStyleCnt="9"/>
      <dgm:spPr/>
    </dgm:pt>
    <dgm:pt modelId="{FB70C77E-C810-4CAF-B46B-EAFA6B04DDEA}" type="pres">
      <dgm:prSet presAssocID="{0D13A66B-A2B3-47EE-81CE-FEA5EF0202F9}" presName="node" presStyleLbl="node1" presStyleIdx="5" presStyleCnt="9">
        <dgm:presLayoutVars>
          <dgm:bulletEnabled val="1"/>
        </dgm:presLayoutVars>
      </dgm:prSet>
      <dgm:spPr/>
    </dgm:pt>
    <dgm:pt modelId="{815DD48C-4F2C-4DA6-97C9-59B4BA4DE245}" type="pres">
      <dgm:prSet presAssocID="{B6107408-F12A-4AC4-9082-BFC860212AF1}" presName="Name9" presStyleLbl="parChTrans1D2" presStyleIdx="6" presStyleCnt="9"/>
      <dgm:spPr/>
    </dgm:pt>
    <dgm:pt modelId="{A3116F5B-9222-447B-81A9-D32F1A1D680A}" type="pres">
      <dgm:prSet presAssocID="{B6107408-F12A-4AC4-9082-BFC860212AF1}" presName="connTx" presStyleLbl="parChTrans1D2" presStyleIdx="6" presStyleCnt="9"/>
      <dgm:spPr/>
    </dgm:pt>
    <dgm:pt modelId="{4E5ADE9D-E17E-449E-9D09-DF66AC4E83BF}" type="pres">
      <dgm:prSet presAssocID="{4A1943D4-4868-4791-9C47-8A9230C1BFB9}" presName="node" presStyleLbl="node1" presStyleIdx="6" presStyleCnt="9">
        <dgm:presLayoutVars>
          <dgm:bulletEnabled val="1"/>
        </dgm:presLayoutVars>
      </dgm:prSet>
      <dgm:spPr/>
    </dgm:pt>
    <dgm:pt modelId="{F48F745C-EA50-4006-B860-2601EAB425AD}" type="pres">
      <dgm:prSet presAssocID="{84D5C91A-9CC6-42D1-9E8D-192597CCD508}" presName="Name9" presStyleLbl="parChTrans1D2" presStyleIdx="7" presStyleCnt="9"/>
      <dgm:spPr/>
    </dgm:pt>
    <dgm:pt modelId="{4D0C23AE-C4E7-4460-99DE-BA910CFB3B91}" type="pres">
      <dgm:prSet presAssocID="{84D5C91A-9CC6-42D1-9E8D-192597CCD508}" presName="connTx" presStyleLbl="parChTrans1D2" presStyleIdx="7" presStyleCnt="9"/>
      <dgm:spPr/>
    </dgm:pt>
    <dgm:pt modelId="{C9239DB4-07F1-4F6A-8DAF-F4D5C6B1DE0B}" type="pres">
      <dgm:prSet presAssocID="{7DC9EE3D-9F82-4E8A-A260-65870ACBB804}" presName="node" presStyleLbl="node1" presStyleIdx="7" presStyleCnt="9">
        <dgm:presLayoutVars>
          <dgm:bulletEnabled val="1"/>
        </dgm:presLayoutVars>
      </dgm:prSet>
      <dgm:spPr/>
    </dgm:pt>
    <dgm:pt modelId="{222E83D7-C0EE-4224-B546-0CEFDC9B3609}" type="pres">
      <dgm:prSet presAssocID="{8750180B-CCC4-4B99-96F4-E8C2860D9C07}" presName="Name9" presStyleLbl="parChTrans1D2" presStyleIdx="8" presStyleCnt="9"/>
      <dgm:spPr/>
    </dgm:pt>
    <dgm:pt modelId="{A08BFBD0-23FB-4174-8BEA-3154D61D6838}" type="pres">
      <dgm:prSet presAssocID="{8750180B-CCC4-4B99-96F4-E8C2860D9C07}" presName="connTx" presStyleLbl="parChTrans1D2" presStyleIdx="8" presStyleCnt="9"/>
      <dgm:spPr/>
    </dgm:pt>
    <dgm:pt modelId="{B12F104D-53E1-4EE9-96E8-938A34480AAE}" type="pres">
      <dgm:prSet presAssocID="{64EB280F-BFFB-43DE-98C0-DAA3AD1BD8CA}" presName="node" presStyleLbl="node1" presStyleIdx="8" presStyleCnt="9">
        <dgm:presLayoutVars>
          <dgm:bulletEnabled val="1"/>
        </dgm:presLayoutVars>
      </dgm:prSet>
      <dgm:spPr/>
    </dgm:pt>
  </dgm:ptLst>
  <dgm:cxnLst>
    <dgm:cxn modelId="{470BEE07-1B8D-41A5-9D30-2157D4A72918}" srcId="{0CD82CEA-AD26-49B2-BC2A-EB384CC4A70D}" destId="{4A1943D4-4868-4791-9C47-8A9230C1BFB9}" srcOrd="6" destOrd="0" parTransId="{B6107408-F12A-4AC4-9082-BFC860212AF1}" sibTransId="{73C03F57-3211-49D2-A24C-E15A0F4B239A}"/>
    <dgm:cxn modelId="{D3514C07-FCC0-4464-AA3C-D19C228861BB}" srcId="{0CD82CEA-AD26-49B2-BC2A-EB384CC4A70D}" destId="{997A4961-D53C-4303-ADF9-F756F6125BEC}" srcOrd="3" destOrd="0" parTransId="{ACD71713-6A39-423C-B787-7CAB27EA6849}" sibTransId="{DCD6C31B-A796-4576-97B7-988681E26806}"/>
    <dgm:cxn modelId="{FFC4419B-B716-4CAB-A95E-BC970FDC35C8}" srcId="{25261725-810F-4608-9D14-31920284E926}" destId="{0CD82CEA-AD26-49B2-BC2A-EB384CC4A70D}" srcOrd="0" destOrd="0" parTransId="{ABA0ACC2-1046-4219-BBDA-A4BDF4FF1321}" sibTransId="{A57D4D2A-7C69-4587-B553-5157B7ECD066}"/>
    <dgm:cxn modelId="{F813EA02-5738-4B71-8DCF-3D17F83744E0}" type="presOf" srcId="{0DAC99E3-63E1-48E9-8ACE-7985879C9316}" destId="{F5866A00-1A73-470A-9676-02BAD6EE026E}" srcOrd="0" destOrd="0" presId="urn:microsoft.com/office/officeart/2005/8/layout/radial1"/>
    <dgm:cxn modelId="{86A908C4-3755-4A33-A060-23D39E3EBA37}" type="presOf" srcId="{0DAC99E3-63E1-48E9-8ACE-7985879C9316}" destId="{9DEE8EFB-7345-40F8-8B8C-61CABDAC8D6A}" srcOrd="1" destOrd="0" presId="urn:microsoft.com/office/officeart/2005/8/layout/radial1"/>
    <dgm:cxn modelId="{44D6B07C-5660-4E50-809C-A854710EE93B}" type="presOf" srcId="{0CD82CEA-AD26-49B2-BC2A-EB384CC4A70D}" destId="{1A069FCB-F0C1-400D-B4D3-21258584E05E}" srcOrd="0" destOrd="0" presId="urn:microsoft.com/office/officeart/2005/8/layout/radial1"/>
    <dgm:cxn modelId="{514F2213-D6F6-467E-9149-CF1FEED0513D}" type="presOf" srcId="{4A1943D4-4868-4791-9C47-8A9230C1BFB9}" destId="{4E5ADE9D-E17E-449E-9D09-DF66AC4E83BF}" srcOrd="0" destOrd="0" presId="urn:microsoft.com/office/officeart/2005/8/layout/radial1"/>
    <dgm:cxn modelId="{FD162856-0BD6-4658-8087-F8347FA8A087}" srcId="{0CD82CEA-AD26-49B2-BC2A-EB384CC4A70D}" destId="{A216464E-62BD-47FA-8936-7E6DC64613CD}" srcOrd="2" destOrd="0" parTransId="{DDB8B489-FC18-4A72-8840-B84B70C41886}" sibTransId="{CD11A3B7-2649-4064-9D48-461170DC110D}"/>
    <dgm:cxn modelId="{445888E3-265E-482B-B8EC-2B2BFE21E908}" srcId="{0CD82CEA-AD26-49B2-BC2A-EB384CC4A70D}" destId="{F2DBE01C-0304-4A4A-BAD8-47BAEDD01843}" srcOrd="4" destOrd="0" parTransId="{0DAC99E3-63E1-48E9-8ACE-7985879C9316}" sibTransId="{8FAB8117-76B7-45BD-A31F-8F01908D8BF3}"/>
    <dgm:cxn modelId="{710DB6D8-DA88-4146-960F-BD5D294FFA10}" type="presOf" srcId="{25261725-810F-4608-9D14-31920284E926}" destId="{37D2DB20-5328-4C93-9408-F4DD83CDF3AF}" srcOrd="0" destOrd="0" presId="urn:microsoft.com/office/officeart/2005/8/layout/radial1"/>
    <dgm:cxn modelId="{0B50A06F-F3AB-4F93-98A8-C669BEF5166E}" srcId="{0CD82CEA-AD26-49B2-BC2A-EB384CC4A70D}" destId="{7DC9EE3D-9F82-4E8A-A260-65870ACBB804}" srcOrd="7" destOrd="0" parTransId="{84D5C91A-9CC6-42D1-9E8D-192597CCD508}" sibTransId="{7F81BC84-F637-4815-BEE2-39D0E5A41C2F}"/>
    <dgm:cxn modelId="{DD33E18C-4DF8-43CE-862A-0B5A58801BF8}" type="presOf" srcId="{DDB8B489-FC18-4A72-8840-B84B70C41886}" destId="{6BE21492-FDB1-4CD2-8826-D79EB746BD77}" srcOrd="1" destOrd="0" presId="urn:microsoft.com/office/officeart/2005/8/layout/radial1"/>
    <dgm:cxn modelId="{D1B4CC58-C4C5-4292-B5F9-F6E0FA5D30D9}" type="presOf" srcId="{D7846C4A-B99D-44EB-9C80-9578F796CF02}" destId="{0E26C909-993B-4736-B0C8-3D8BAAB9AA6D}" srcOrd="1" destOrd="0" presId="urn:microsoft.com/office/officeart/2005/8/layout/radial1"/>
    <dgm:cxn modelId="{7A722232-7CBC-4A6A-82C7-80D028ED5AA2}" type="presOf" srcId="{84D5C91A-9CC6-42D1-9E8D-192597CCD508}" destId="{F48F745C-EA50-4006-B860-2601EAB425AD}" srcOrd="0" destOrd="0" presId="urn:microsoft.com/office/officeart/2005/8/layout/radial1"/>
    <dgm:cxn modelId="{1045ABE7-1DFA-4B59-A69E-CF7E227B1327}" type="presOf" srcId="{ADEA408D-9E07-4F5E-A3E2-2E6F7F25B65F}" destId="{2A2D9043-B69F-4318-864B-38DE93BBB8BC}" srcOrd="0" destOrd="0" presId="urn:microsoft.com/office/officeart/2005/8/layout/radial1"/>
    <dgm:cxn modelId="{CB48295F-BAC9-4774-808E-35B7B2BFE292}" type="presOf" srcId="{D7846C4A-B99D-44EB-9C80-9578F796CF02}" destId="{E2DCC49B-B0D3-4E0D-B0C5-3CFAD65FABD2}" srcOrd="0" destOrd="0" presId="urn:microsoft.com/office/officeart/2005/8/layout/radial1"/>
    <dgm:cxn modelId="{D51CD0B3-FB34-4B40-9F92-3FB5053ED149}" type="presOf" srcId="{A216464E-62BD-47FA-8936-7E6DC64613CD}" destId="{AC4C94E9-C444-49AC-8326-D1CEAE54BFC1}" srcOrd="0" destOrd="0" presId="urn:microsoft.com/office/officeart/2005/8/layout/radial1"/>
    <dgm:cxn modelId="{B723B519-BFAF-4417-96AB-E65CF94E6429}" type="presOf" srcId="{AE664257-928F-438F-BD7F-6B765ED98C23}" destId="{BF9DBD1A-B91C-48EE-979C-DC2A6BCE6367}" srcOrd="0" destOrd="0" presId="urn:microsoft.com/office/officeart/2005/8/layout/radial1"/>
    <dgm:cxn modelId="{370F6BB5-2B90-444F-BA15-C4F5CBCD49F2}" type="presOf" srcId="{ACD71713-6A39-423C-B787-7CAB27EA6849}" destId="{66DACCD9-0E8D-4094-A5B5-9071983771BD}" srcOrd="1" destOrd="0" presId="urn:microsoft.com/office/officeart/2005/8/layout/radial1"/>
    <dgm:cxn modelId="{575B14BE-1A98-49D6-8412-525DEA39975A}" type="presOf" srcId="{82322E93-1A71-4994-BD76-CCD36B3CD1D2}" destId="{E9502DB6-4B01-4135-BF97-27A0B147004E}" srcOrd="0" destOrd="0" presId="urn:microsoft.com/office/officeart/2005/8/layout/radial1"/>
    <dgm:cxn modelId="{349BC395-5A16-4C22-A1C7-017D683FC61E}" srcId="{0CD82CEA-AD26-49B2-BC2A-EB384CC4A70D}" destId="{ADEA408D-9E07-4F5E-A3E2-2E6F7F25B65F}" srcOrd="0" destOrd="0" parTransId="{4F4E43D9-DD08-441E-BDE3-DCB34D539946}" sibTransId="{8B671E11-A50F-4CA9-A1A9-FE62E71CF48B}"/>
    <dgm:cxn modelId="{552B7C0D-3AEC-4696-82A1-4BD4112A9D5B}" type="presOf" srcId="{AE664257-928F-438F-BD7F-6B765ED98C23}" destId="{F75DBA75-2371-48FD-9C94-E02D7B83C541}" srcOrd="1" destOrd="0" presId="urn:microsoft.com/office/officeart/2005/8/layout/radial1"/>
    <dgm:cxn modelId="{1E48E9C7-079A-4B1C-896A-EEE4C7F2AEDB}" type="presOf" srcId="{7DC9EE3D-9F82-4E8A-A260-65870ACBB804}" destId="{C9239DB4-07F1-4F6A-8DAF-F4D5C6B1DE0B}" srcOrd="0" destOrd="0" presId="urn:microsoft.com/office/officeart/2005/8/layout/radial1"/>
    <dgm:cxn modelId="{4C6ED4BB-450D-4991-A21B-FA9D49641132}" type="presOf" srcId="{64EB280F-BFFB-43DE-98C0-DAA3AD1BD8CA}" destId="{B12F104D-53E1-4EE9-96E8-938A34480AAE}" srcOrd="0" destOrd="0" presId="urn:microsoft.com/office/officeart/2005/8/layout/radial1"/>
    <dgm:cxn modelId="{BD4057B8-A84A-4BDE-9D7D-06D49431D6FE}" type="presOf" srcId="{B6107408-F12A-4AC4-9082-BFC860212AF1}" destId="{A3116F5B-9222-447B-81A9-D32F1A1D680A}" srcOrd="1" destOrd="0" presId="urn:microsoft.com/office/officeart/2005/8/layout/radial1"/>
    <dgm:cxn modelId="{6AB23192-ACE0-45A0-BBE8-0C6E04BD03DE}" type="presOf" srcId="{997A4961-D53C-4303-ADF9-F756F6125BEC}" destId="{A2EED4A7-A038-49E4-9513-03425DD665BA}" srcOrd="0" destOrd="0" presId="urn:microsoft.com/office/officeart/2005/8/layout/radial1"/>
    <dgm:cxn modelId="{825F2CC0-28AA-4E0A-ABC4-8E50FE860C5C}" srcId="{0CD82CEA-AD26-49B2-BC2A-EB384CC4A70D}" destId="{64EB280F-BFFB-43DE-98C0-DAA3AD1BD8CA}" srcOrd="8" destOrd="0" parTransId="{8750180B-CCC4-4B99-96F4-E8C2860D9C07}" sibTransId="{F3ACA6BF-1C4F-4776-B90D-A23A1E0369FC}"/>
    <dgm:cxn modelId="{8B2A5C03-CD73-4523-BF9D-A4BE8AB22872}" type="presOf" srcId="{84D5C91A-9CC6-42D1-9E8D-192597CCD508}" destId="{4D0C23AE-C4E7-4460-99DE-BA910CFB3B91}" srcOrd="1" destOrd="0" presId="urn:microsoft.com/office/officeart/2005/8/layout/radial1"/>
    <dgm:cxn modelId="{A064FA84-2773-4434-A7FD-F6DB3766F875}" type="presOf" srcId="{F2DBE01C-0304-4A4A-BAD8-47BAEDD01843}" destId="{B42EF46C-FD6C-49EE-939C-79E91BB343F2}" srcOrd="0" destOrd="0" presId="urn:microsoft.com/office/officeart/2005/8/layout/radial1"/>
    <dgm:cxn modelId="{8C37662E-F14B-4017-B305-8955A35373B7}" type="presOf" srcId="{B6107408-F12A-4AC4-9082-BFC860212AF1}" destId="{815DD48C-4F2C-4DA6-97C9-59B4BA4DE245}" srcOrd="0" destOrd="0" presId="urn:microsoft.com/office/officeart/2005/8/layout/radial1"/>
    <dgm:cxn modelId="{C0967212-45D6-4636-90F1-88298948D0AF}" type="presOf" srcId="{4F4E43D9-DD08-441E-BDE3-DCB34D539946}" destId="{939113F2-4443-4F84-8D6A-E6B564120C75}" srcOrd="1" destOrd="0" presId="urn:microsoft.com/office/officeart/2005/8/layout/radial1"/>
    <dgm:cxn modelId="{74783C1A-D779-4791-B030-6BF0F6CA4FA9}" srcId="{0CD82CEA-AD26-49B2-BC2A-EB384CC4A70D}" destId="{82322E93-1A71-4994-BD76-CCD36B3CD1D2}" srcOrd="1" destOrd="0" parTransId="{D7846C4A-B99D-44EB-9C80-9578F796CF02}" sibTransId="{717A8A26-2060-473D-B670-ADFCD3E417D4}"/>
    <dgm:cxn modelId="{581E0F7D-D041-44CD-9CB4-047CC65AB22F}" srcId="{0CD82CEA-AD26-49B2-BC2A-EB384CC4A70D}" destId="{0D13A66B-A2B3-47EE-81CE-FEA5EF0202F9}" srcOrd="5" destOrd="0" parTransId="{AE664257-928F-438F-BD7F-6B765ED98C23}" sibTransId="{DC61017E-7D0F-493A-9115-BA98EE9F3FBB}"/>
    <dgm:cxn modelId="{982C1B8F-C78C-4B92-801E-6C8D61DA9260}" type="presOf" srcId="{DDB8B489-FC18-4A72-8840-B84B70C41886}" destId="{B0D5C4D5-7892-407E-ABC3-53737E9CBFEB}" srcOrd="0" destOrd="0" presId="urn:microsoft.com/office/officeart/2005/8/layout/radial1"/>
    <dgm:cxn modelId="{72054BE3-E5BC-4163-9C3A-E2194E570CC7}" type="presOf" srcId="{8750180B-CCC4-4B99-96F4-E8C2860D9C07}" destId="{A08BFBD0-23FB-4174-8BEA-3154D61D6838}" srcOrd="1" destOrd="0" presId="urn:microsoft.com/office/officeart/2005/8/layout/radial1"/>
    <dgm:cxn modelId="{3C285743-0950-4CE1-BB6F-65548FD1819F}" type="presOf" srcId="{ACD71713-6A39-423C-B787-7CAB27EA6849}" destId="{F5904599-E490-4731-B00F-955F6890ACCB}" srcOrd="0" destOrd="0" presId="urn:microsoft.com/office/officeart/2005/8/layout/radial1"/>
    <dgm:cxn modelId="{680EAB15-B583-49D9-BB18-EBF633237A2D}" type="presOf" srcId="{0D13A66B-A2B3-47EE-81CE-FEA5EF0202F9}" destId="{FB70C77E-C810-4CAF-B46B-EAFA6B04DDEA}" srcOrd="0" destOrd="0" presId="urn:microsoft.com/office/officeart/2005/8/layout/radial1"/>
    <dgm:cxn modelId="{E74E2ED8-EE60-44F2-ACF6-EF6A1CEE6DFB}" type="presOf" srcId="{4F4E43D9-DD08-441E-BDE3-DCB34D539946}" destId="{4DE050A7-A4A0-4253-9DA8-1CA0479F7E5A}" srcOrd="0" destOrd="0" presId="urn:microsoft.com/office/officeart/2005/8/layout/radial1"/>
    <dgm:cxn modelId="{6DED6D81-B5AE-4894-A225-D11A3B9C22AA}" type="presOf" srcId="{8750180B-CCC4-4B99-96F4-E8C2860D9C07}" destId="{222E83D7-C0EE-4224-B546-0CEFDC9B3609}" srcOrd="0" destOrd="0" presId="urn:microsoft.com/office/officeart/2005/8/layout/radial1"/>
    <dgm:cxn modelId="{295BB880-8D71-4668-9FE4-6B641767B759}" type="presParOf" srcId="{37D2DB20-5328-4C93-9408-F4DD83CDF3AF}" destId="{1A069FCB-F0C1-400D-B4D3-21258584E05E}" srcOrd="0" destOrd="0" presId="urn:microsoft.com/office/officeart/2005/8/layout/radial1"/>
    <dgm:cxn modelId="{C20E4D49-02A8-41C2-906C-3B81341ACA88}" type="presParOf" srcId="{37D2DB20-5328-4C93-9408-F4DD83CDF3AF}" destId="{4DE050A7-A4A0-4253-9DA8-1CA0479F7E5A}" srcOrd="1" destOrd="0" presId="urn:microsoft.com/office/officeart/2005/8/layout/radial1"/>
    <dgm:cxn modelId="{008D8CEA-F355-4A91-A165-55D367C842D1}" type="presParOf" srcId="{4DE050A7-A4A0-4253-9DA8-1CA0479F7E5A}" destId="{939113F2-4443-4F84-8D6A-E6B564120C75}" srcOrd="0" destOrd="0" presId="urn:microsoft.com/office/officeart/2005/8/layout/radial1"/>
    <dgm:cxn modelId="{BC77D744-B1DB-4722-9012-7E162CE63283}" type="presParOf" srcId="{37D2DB20-5328-4C93-9408-F4DD83CDF3AF}" destId="{2A2D9043-B69F-4318-864B-38DE93BBB8BC}" srcOrd="2" destOrd="0" presId="urn:microsoft.com/office/officeart/2005/8/layout/radial1"/>
    <dgm:cxn modelId="{AD2C41CF-52D3-4818-93A0-24A4EE5CA0C4}" type="presParOf" srcId="{37D2DB20-5328-4C93-9408-F4DD83CDF3AF}" destId="{E2DCC49B-B0D3-4E0D-B0C5-3CFAD65FABD2}" srcOrd="3" destOrd="0" presId="urn:microsoft.com/office/officeart/2005/8/layout/radial1"/>
    <dgm:cxn modelId="{ED67EC06-4736-43BA-9EE0-BA9B7F7036B5}" type="presParOf" srcId="{E2DCC49B-B0D3-4E0D-B0C5-3CFAD65FABD2}" destId="{0E26C909-993B-4736-B0C8-3D8BAAB9AA6D}" srcOrd="0" destOrd="0" presId="urn:microsoft.com/office/officeart/2005/8/layout/radial1"/>
    <dgm:cxn modelId="{09A60CBA-AD17-4477-9BFE-56CDCCB259B7}" type="presParOf" srcId="{37D2DB20-5328-4C93-9408-F4DD83CDF3AF}" destId="{E9502DB6-4B01-4135-BF97-27A0B147004E}" srcOrd="4" destOrd="0" presId="urn:microsoft.com/office/officeart/2005/8/layout/radial1"/>
    <dgm:cxn modelId="{D6AD0ACC-8555-4223-891D-B4068916BC3E}" type="presParOf" srcId="{37D2DB20-5328-4C93-9408-F4DD83CDF3AF}" destId="{B0D5C4D5-7892-407E-ABC3-53737E9CBFEB}" srcOrd="5" destOrd="0" presId="urn:microsoft.com/office/officeart/2005/8/layout/radial1"/>
    <dgm:cxn modelId="{5BC81E66-F95D-4251-9E32-091921F40CE9}" type="presParOf" srcId="{B0D5C4D5-7892-407E-ABC3-53737E9CBFEB}" destId="{6BE21492-FDB1-4CD2-8826-D79EB746BD77}" srcOrd="0" destOrd="0" presId="urn:microsoft.com/office/officeart/2005/8/layout/radial1"/>
    <dgm:cxn modelId="{C82D6A1D-3F47-4D0A-A094-FAC5A236ADF4}" type="presParOf" srcId="{37D2DB20-5328-4C93-9408-F4DD83CDF3AF}" destId="{AC4C94E9-C444-49AC-8326-D1CEAE54BFC1}" srcOrd="6" destOrd="0" presId="urn:microsoft.com/office/officeart/2005/8/layout/radial1"/>
    <dgm:cxn modelId="{AD0B73BC-38B3-4113-BA85-92CE998BC08F}" type="presParOf" srcId="{37D2DB20-5328-4C93-9408-F4DD83CDF3AF}" destId="{F5904599-E490-4731-B00F-955F6890ACCB}" srcOrd="7" destOrd="0" presId="urn:microsoft.com/office/officeart/2005/8/layout/radial1"/>
    <dgm:cxn modelId="{5B9E4762-A00A-44DE-AF7A-2442CA49133E}" type="presParOf" srcId="{F5904599-E490-4731-B00F-955F6890ACCB}" destId="{66DACCD9-0E8D-4094-A5B5-9071983771BD}" srcOrd="0" destOrd="0" presId="urn:microsoft.com/office/officeart/2005/8/layout/radial1"/>
    <dgm:cxn modelId="{45D47ACB-427F-4D96-803C-264AFCDD3BF5}" type="presParOf" srcId="{37D2DB20-5328-4C93-9408-F4DD83CDF3AF}" destId="{A2EED4A7-A038-49E4-9513-03425DD665BA}" srcOrd="8" destOrd="0" presId="urn:microsoft.com/office/officeart/2005/8/layout/radial1"/>
    <dgm:cxn modelId="{1EDD8176-D305-4487-826D-A6822FF8C99F}" type="presParOf" srcId="{37D2DB20-5328-4C93-9408-F4DD83CDF3AF}" destId="{F5866A00-1A73-470A-9676-02BAD6EE026E}" srcOrd="9" destOrd="0" presId="urn:microsoft.com/office/officeart/2005/8/layout/radial1"/>
    <dgm:cxn modelId="{6FC08A7A-D087-4F98-BCC4-9368C5085D84}" type="presParOf" srcId="{F5866A00-1A73-470A-9676-02BAD6EE026E}" destId="{9DEE8EFB-7345-40F8-8B8C-61CABDAC8D6A}" srcOrd="0" destOrd="0" presId="urn:microsoft.com/office/officeart/2005/8/layout/radial1"/>
    <dgm:cxn modelId="{B90A0021-4D6A-4DF4-9DBA-EBFB24F4E1A6}" type="presParOf" srcId="{37D2DB20-5328-4C93-9408-F4DD83CDF3AF}" destId="{B42EF46C-FD6C-49EE-939C-79E91BB343F2}" srcOrd="10" destOrd="0" presId="urn:microsoft.com/office/officeart/2005/8/layout/radial1"/>
    <dgm:cxn modelId="{1C1444B6-2DDB-46B1-A860-5DAAFB90FFE5}" type="presParOf" srcId="{37D2DB20-5328-4C93-9408-F4DD83CDF3AF}" destId="{BF9DBD1A-B91C-48EE-979C-DC2A6BCE6367}" srcOrd="11" destOrd="0" presId="urn:microsoft.com/office/officeart/2005/8/layout/radial1"/>
    <dgm:cxn modelId="{1267DD49-5AB8-4C53-92DB-694E646DB0C4}" type="presParOf" srcId="{BF9DBD1A-B91C-48EE-979C-DC2A6BCE6367}" destId="{F75DBA75-2371-48FD-9C94-E02D7B83C541}" srcOrd="0" destOrd="0" presId="urn:microsoft.com/office/officeart/2005/8/layout/radial1"/>
    <dgm:cxn modelId="{6CBABF99-A2AD-441D-9278-275EF6A15D3D}" type="presParOf" srcId="{37D2DB20-5328-4C93-9408-F4DD83CDF3AF}" destId="{FB70C77E-C810-4CAF-B46B-EAFA6B04DDEA}" srcOrd="12" destOrd="0" presId="urn:microsoft.com/office/officeart/2005/8/layout/radial1"/>
    <dgm:cxn modelId="{60E6E8D9-33DE-4CE1-B386-FDF2FAF82397}" type="presParOf" srcId="{37D2DB20-5328-4C93-9408-F4DD83CDF3AF}" destId="{815DD48C-4F2C-4DA6-97C9-59B4BA4DE245}" srcOrd="13" destOrd="0" presId="urn:microsoft.com/office/officeart/2005/8/layout/radial1"/>
    <dgm:cxn modelId="{2846498B-3D19-4E83-8A46-0E66CEA51BBA}" type="presParOf" srcId="{815DD48C-4F2C-4DA6-97C9-59B4BA4DE245}" destId="{A3116F5B-9222-447B-81A9-D32F1A1D680A}" srcOrd="0" destOrd="0" presId="urn:microsoft.com/office/officeart/2005/8/layout/radial1"/>
    <dgm:cxn modelId="{DDB919BC-0FAD-418A-A05C-B6FA9915F33D}" type="presParOf" srcId="{37D2DB20-5328-4C93-9408-F4DD83CDF3AF}" destId="{4E5ADE9D-E17E-449E-9D09-DF66AC4E83BF}" srcOrd="14" destOrd="0" presId="urn:microsoft.com/office/officeart/2005/8/layout/radial1"/>
    <dgm:cxn modelId="{44F4C143-B3B0-47E3-BBD0-F47229E842E2}" type="presParOf" srcId="{37D2DB20-5328-4C93-9408-F4DD83CDF3AF}" destId="{F48F745C-EA50-4006-B860-2601EAB425AD}" srcOrd="15" destOrd="0" presId="urn:microsoft.com/office/officeart/2005/8/layout/radial1"/>
    <dgm:cxn modelId="{25C54D67-4C2E-4ED7-B933-45CAA25C7B40}" type="presParOf" srcId="{F48F745C-EA50-4006-B860-2601EAB425AD}" destId="{4D0C23AE-C4E7-4460-99DE-BA910CFB3B91}" srcOrd="0" destOrd="0" presId="urn:microsoft.com/office/officeart/2005/8/layout/radial1"/>
    <dgm:cxn modelId="{7CD243B1-B12A-48E8-A927-F598A19839FD}" type="presParOf" srcId="{37D2DB20-5328-4C93-9408-F4DD83CDF3AF}" destId="{C9239DB4-07F1-4F6A-8DAF-F4D5C6B1DE0B}" srcOrd="16" destOrd="0" presId="urn:microsoft.com/office/officeart/2005/8/layout/radial1"/>
    <dgm:cxn modelId="{5770EB0E-4AB0-469F-8A21-D7A9026E4521}" type="presParOf" srcId="{37D2DB20-5328-4C93-9408-F4DD83CDF3AF}" destId="{222E83D7-C0EE-4224-B546-0CEFDC9B3609}" srcOrd="17" destOrd="0" presId="urn:microsoft.com/office/officeart/2005/8/layout/radial1"/>
    <dgm:cxn modelId="{C1EFCF9D-224C-4B59-AD86-2F63A01AA352}" type="presParOf" srcId="{222E83D7-C0EE-4224-B546-0CEFDC9B3609}" destId="{A08BFBD0-23FB-4174-8BEA-3154D61D6838}" srcOrd="0" destOrd="0" presId="urn:microsoft.com/office/officeart/2005/8/layout/radial1"/>
    <dgm:cxn modelId="{036FD98B-CA07-4D48-94A9-4BAB0130765C}" type="presParOf" srcId="{37D2DB20-5328-4C93-9408-F4DD83CDF3AF}" destId="{B12F104D-53E1-4EE9-96E8-938A34480AAE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261725-810F-4608-9D14-31920284E92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D82CEA-AD26-49B2-BC2A-EB384CC4A70D}">
      <dgm:prSet phldrT="[Text]"/>
      <dgm:spPr/>
      <dgm:t>
        <a:bodyPr/>
        <a:lstStyle/>
        <a:p>
          <a:r>
            <a:rPr lang="en-GB" dirty="0" smtClean="0"/>
            <a:t>Types of energy</a:t>
          </a:r>
          <a:endParaRPr lang="en-GB" dirty="0"/>
        </a:p>
      </dgm:t>
    </dgm:pt>
    <dgm:pt modelId="{ABA0ACC2-1046-4219-BBDA-A4BDF4FF1321}" type="parTrans" cxnId="{FFC4419B-B716-4CAB-A95E-BC970FDC35C8}">
      <dgm:prSet/>
      <dgm:spPr/>
      <dgm:t>
        <a:bodyPr/>
        <a:lstStyle/>
        <a:p>
          <a:endParaRPr lang="en-GB"/>
        </a:p>
      </dgm:t>
    </dgm:pt>
    <dgm:pt modelId="{A57D4D2A-7C69-4587-B553-5157B7ECD066}" type="sibTrans" cxnId="{FFC4419B-B716-4CAB-A95E-BC970FDC35C8}">
      <dgm:prSet/>
      <dgm:spPr/>
      <dgm:t>
        <a:bodyPr/>
        <a:lstStyle/>
        <a:p>
          <a:endParaRPr lang="en-GB"/>
        </a:p>
      </dgm:t>
    </dgm:pt>
    <dgm:pt modelId="{ADEA408D-9E07-4F5E-A3E2-2E6F7F25B65F}">
      <dgm:prSet phldrT="[Text]"/>
      <dgm:spPr/>
      <dgm:t>
        <a:bodyPr/>
        <a:lstStyle/>
        <a:p>
          <a:r>
            <a:rPr lang="en-GB" dirty="0" smtClean="0"/>
            <a:t>Kinetic </a:t>
          </a:r>
          <a:endParaRPr lang="en-GB" dirty="0"/>
        </a:p>
      </dgm:t>
    </dgm:pt>
    <dgm:pt modelId="{4F4E43D9-DD08-441E-BDE3-DCB34D539946}" type="parTrans" cxnId="{349BC395-5A16-4C22-A1C7-017D683FC61E}">
      <dgm:prSet/>
      <dgm:spPr/>
      <dgm:t>
        <a:bodyPr/>
        <a:lstStyle/>
        <a:p>
          <a:endParaRPr lang="en-GB"/>
        </a:p>
      </dgm:t>
    </dgm:pt>
    <dgm:pt modelId="{8B671E11-A50F-4CA9-A1A9-FE62E71CF48B}" type="sibTrans" cxnId="{349BC395-5A16-4C22-A1C7-017D683FC61E}">
      <dgm:prSet/>
      <dgm:spPr/>
      <dgm:t>
        <a:bodyPr/>
        <a:lstStyle/>
        <a:p>
          <a:endParaRPr lang="en-GB"/>
        </a:p>
      </dgm:t>
    </dgm:pt>
    <dgm:pt modelId="{82322E93-1A71-4994-BD76-CCD36B3CD1D2}">
      <dgm:prSet phldrT="[Text]"/>
      <dgm:spPr/>
      <dgm:t>
        <a:bodyPr/>
        <a:lstStyle/>
        <a:p>
          <a:r>
            <a:rPr lang="en-GB" dirty="0" smtClean="0"/>
            <a:t>GPE</a:t>
          </a:r>
          <a:endParaRPr lang="en-GB" dirty="0"/>
        </a:p>
      </dgm:t>
    </dgm:pt>
    <dgm:pt modelId="{D7846C4A-B99D-44EB-9C80-9578F796CF02}" type="parTrans" cxnId="{74783C1A-D779-4791-B030-6BF0F6CA4FA9}">
      <dgm:prSet/>
      <dgm:spPr/>
      <dgm:t>
        <a:bodyPr/>
        <a:lstStyle/>
        <a:p>
          <a:endParaRPr lang="en-GB"/>
        </a:p>
      </dgm:t>
    </dgm:pt>
    <dgm:pt modelId="{717A8A26-2060-473D-B670-ADFCD3E417D4}" type="sibTrans" cxnId="{74783C1A-D779-4791-B030-6BF0F6CA4FA9}">
      <dgm:prSet/>
      <dgm:spPr/>
      <dgm:t>
        <a:bodyPr/>
        <a:lstStyle/>
        <a:p>
          <a:endParaRPr lang="en-GB"/>
        </a:p>
      </dgm:t>
    </dgm:pt>
    <dgm:pt modelId="{A216464E-62BD-47FA-8936-7E6DC64613CD}">
      <dgm:prSet phldrT="[Text]"/>
      <dgm:spPr/>
      <dgm:t>
        <a:bodyPr/>
        <a:lstStyle/>
        <a:p>
          <a:r>
            <a:rPr lang="en-GB" dirty="0" smtClean="0"/>
            <a:t>Elastic PE</a:t>
          </a:r>
          <a:endParaRPr lang="en-GB" dirty="0"/>
        </a:p>
      </dgm:t>
    </dgm:pt>
    <dgm:pt modelId="{DDB8B489-FC18-4A72-8840-B84B70C41886}" type="parTrans" cxnId="{FD162856-0BD6-4658-8087-F8347FA8A087}">
      <dgm:prSet/>
      <dgm:spPr/>
      <dgm:t>
        <a:bodyPr/>
        <a:lstStyle/>
        <a:p>
          <a:endParaRPr lang="en-GB"/>
        </a:p>
      </dgm:t>
    </dgm:pt>
    <dgm:pt modelId="{CD11A3B7-2649-4064-9D48-461170DC110D}" type="sibTrans" cxnId="{FD162856-0BD6-4658-8087-F8347FA8A087}">
      <dgm:prSet/>
      <dgm:spPr/>
      <dgm:t>
        <a:bodyPr/>
        <a:lstStyle/>
        <a:p>
          <a:endParaRPr lang="en-GB"/>
        </a:p>
      </dgm:t>
    </dgm:pt>
    <dgm:pt modelId="{997A4961-D53C-4303-ADF9-F756F6125BEC}">
      <dgm:prSet phldrT="[Text]"/>
      <dgm:spPr/>
      <dgm:t>
        <a:bodyPr/>
        <a:lstStyle/>
        <a:p>
          <a:r>
            <a:rPr lang="en-GB" dirty="0" smtClean="0"/>
            <a:t>Chemical</a:t>
          </a:r>
          <a:endParaRPr lang="en-GB" dirty="0"/>
        </a:p>
      </dgm:t>
    </dgm:pt>
    <dgm:pt modelId="{ACD71713-6A39-423C-B787-7CAB27EA6849}" type="parTrans" cxnId="{D3514C07-FCC0-4464-AA3C-D19C228861BB}">
      <dgm:prSet/>
      <dgm:spPr/>
      <dgm:t>
        <a:bodyPr/>
        <a:lstStyle/>
        <a:p>
          <a:endParaRPr lang="en-GB"/>
        </a:p>
      </dgm:t>
    </dgm:pt>
    <dgm:pt modelId="{DCD6C31B-A796-4576-97B7-988681E26806}" type="sibTrans" cxnId="{D3514C07-FCC0-4464-AA3C-D19C228861BB}">
      <dgm:prSet/>
      <dgm:spPr/>
      <dgm:t>
        <a:bodyPr/>
        <a:lstStyle/>
        <a:p>
          <a:endParaRPr lang="en-GB"/>
        </a:p>
      </dgm:t>
    </dgm:pt>
    <dgm:pt modelId="{F2DBE01C-0304-4A4A-BAD8-47BAEDD01843}">
      <dgm:prSet phldrT="[Text]"/>
      <dgm:spPr/>
      <dgm:t>
        <a:bodyPr/>
        <a:lstStyle/>
        <a:p>
          <a:r>
            <a:rPr lang="en-GB" dirty="0" smtClean="0"/>
            <a:t>Electrical </a:t>
          </a:r>
          <a:endParaRPr lang="en-GB" dirty="0"/>
        </a:p>
      </dgm:t>
    </dgm:pt>
    <dgm:pt modelId="{0DAC99E3-63E1-48E9-8ACE-7985879C9316}" type="parTrans" cxnId="{445888E3-265E-482B-B8EC-2B2BFE21E908}">
      <dgm:prSet/>
      <dgm:spPr/>
      <dgm:t>
        <a:bodyPr/>
        <a:lstStyle/>
        <a:p>
          <a:endParaRPr lang="en-GB"/>
        </a:p>
      </dgm:t>
    </dgm:pt>
    <dgm:pt modelId="{8FAB8117-76B7-45BD-A31F-8F01908D8BF3}" type="sibTrans" cxnId="{445888E3-265E-482B-B8EC-2B2BFE21E908}">
      <dgm:prSet/>
      <dgm:spPr/>
      <dgm:t>
        <a:bodyPr/>
        <a:lstStyle/>
        <a:p>
          <a:endParaRPr lang="en-GB"/>
        </a:p>
      </dgm:t>
    </dgm:pt>
    <dgm:pt modelId="{0D13A66B-A2B3-47EE-81CE-FEA5EF0202F9}">
      <dgm:prSet phldrT="[Text]"/>
      <dgm:spPr/>
      <dgm:t>
        <a:bodyPr/>
        <a:lstStyle/>
        <a:p>
          <a:r>
            <a:rPr lang="en-GB" dirty="0" smtClean="0"/>
            <a:t>Nuclear </a:t>
          </a:r>
          <a:endParaRPr lang="en-GB" dirty="0"/>
        </a:p>
      </dgm:t>
    </dgm:pt>
    <dgm:pt modelId="{AE664257-928F-438F-BD7F-6B765ED98C23}" type="parTrans" cxnId="{581E0F7D-D041-44CD-9CB4-047CC65AB22F}">
      <dgm:prSet/>
      <dgm:spPr/>
      <dgm:t>
        <a:bodyPr/>
        <a:lstStyle/>
        <a:p>
          <a:endParaRPr lang="en-GB"/>
        </a:p>
      </dgm:t>
    </dgm:pt>
    <dgm:pt modelId="{DC61017E-7D0F-493A-9115-BA98EE9F3FBB}" type="sibTrans" cxnId="{581E0F7D-D041-44CD-9CB4-047CC65AB22F}">
      <dgm:prSet/>
      <dgm:spPr/>
      <dgm:t>
        <a:bodyPr/>
        <a:lstStyle/>
        <a:p>
          <a:endParaRPr lang="en-GB"/>
        </a:p>
      </dgm:t>
    </dgm:pt>
    <dgm:pt modelId="{4A1943D4-4868-4791-9C47-8A9230C1BFB9}">
      <dgm:prSet phldrT="[Text]"/>
      <dgm:spPr/>
      <dgm:t>
        <a:bodyPr/>
        <a:lstStyle/>
        <a:p>
          <a:r>
            <a:rPr lang="en-GB" dirty="0" smtClean="0"/>
            <a:t>Light </a:t>
          </a:r>
          <a:endParaRPr lang="en-GB" dirty="0"/>
        </a:p>
      </dgm:t>
    </dgm:pt>
    <dgm:pt modelId="{B6107408-F12A-4AC4-9082-BFC860212AF1}" type="parTrans" cxnId="{470BEE07-1B8D-41A5-9D30-2157D4A72918}">
      <dgm:prSet/>
      <dgm:spPr/>
      <dgm:t>
        <a:bodyPr/>
        <a:lstStyle/>
        <a:p>
          <a:endParaRPr lang="en-GB"/>
        </a:p>
      </dgm:t>
    </dgm:pt>
    <dgm:pt modelId="{73C03F57-3211-49D2-A24C-E15A0F4B239A}" type="sibTrans" cxnId="{470BEE07-1B8D-41A5-9D30-2157D4A72918}">
      <dgm:prSet/>
      <dgm:spPr/>
      <dgm:t>
        <a:bodyPr/>
        <a:lstStyle/>
        <a:p>
          <a:endParaRPr lang="en-GB"/>
        </a:p>
      </dgm:t>
    </dgm:pt>
    <dgm:pt modelId="{7DC9EE3D-9F82-4E8A-A260-65870ACBB804}">
      <dgm:prSet phldrT="[Text]"/>
      <dgm:spPr/>
      <dgm:t>
        <a:bodyPr/>
        <a:lstStyle/>
        <a:p>
          <a:r>
            <a:rPr lang="en-GB" dirty="0" smtClean="0"/>
            <a:t>Sound </a:t>
          </a:r>
          <a:endParaRPr lang="en-GB" dirty="0"/>
        </a:p>
      </dgm:t>
    </dgm:pt>
    <dgm:pt modelId="{84D5C91A-9CC6-42D1-9E8D-192597CCD508}" type="parTrans" cxnId="{0B50A06F-F3AB-4F93-98A8-C669BEF5166E}">
      <dgm:prSet/>
      <dgm:spPr/>
      <dgm:t>
        <a:bodyPr/>
        <a:lstStyle/>
        <a:p>
          <a:endParaRPr lang="en-GB"/>
        </a:p>
      </dgm:t>
    </dgm:pt>
    <dgm:pt modelId="{7F81BC84-F637-4815-BEE2-39D0E5A41C2F}" type="sibTrans" cxnId="{0B50A06F-F3AB-4F93-98A8-C669BEF5166E}">
      <dgm:prSet/>
      <dgm:spPr/>
      <dgm:t>
        <a:bodyPr/>
        <a:lstStyle/>
        <a:p>
          <a:endParaRPr lang="en-GB"/>
        </a:p>
      </dgm:t>
    </dgm:pt>
    <dgm:pt modelId="{64EB280F-BFFB-43DE-98C0-DAA3AD1BD8CA}">
      <dgm:prSet phldrT="[Text]"/>
      <dgm:spPr/>
      <dgm:t>
        <a:bodyPr/>
        <a:lstStyle/>
        <a:p>
          <a:r>
            <a:rPr lang="en-GB" dirty="0" smtClean="0"/>
            <a:t>Heat </a:t>
          </a:r>
          <a:endParaRPr lang="en-GB" dirty="0"/>
        </a:p>
      </dgm:t>
    </dgm:pt>
    <dgm:pt modelId="{8750180B-CCC4-4B99-96F4-E8C2860D9C07}" type="parTrans" cxnId="{825F2CC0-28AA-4E0A-ABC4-8E50FE860C5C}">
      <dgm:prSet/>
      <dgm:spPr/>
      <dgm:t>
        <a:bodyPr/>
        <a:lstStyle/>
        <a:p>
          <a:endParaRPr lang="en-GB"/>
        </a:p>
      </dgm:t>
    </dgm:pt>
    <dgm:pt modelId="{F3ACA6BF-1C4F-4776-B90D-A23A1E0369FC}" type="sibTrans" cxnId="{825F2CC0-28AA-4E0A-ABC4-8E50FE860C5C}">
      <dgm:prSet/>
      <dgm:spPr/>
      <dgm:t>
        <a:bodyPr/>
        <a:lstStyle/>
        <a:p>
          <a:endParaRPr lang="en-GB"/>
        </a:p>
      </dgm:t>
    </dgm:pt>
    <dgm:pt modelId="{37D2DB20-5328-4C93-9408-F4DD83CDF3AF}" type="pres">
      <dgm:prSet presAssocID="{25261725-810F-4608-9D14-31920284E92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069FCB-F0C1-400D-B4D3-21258584E05E}" type="pres">
      <dgm:prSet presAssocID="{0CD82CEA-AD26-49B2-BC2A-EB384CC4A70D}" presName="centerShape" presStyleLbl="node0" presStyleIdx="0" presStyleCnt="1"/>
      <dgm:spPr/>
    </dgm:pt>
    <dgm:pt modelId="{4DE050A7-A4A0-4253-9DA8-1CA0479F7E5A}" type="pres">
      <dgm:prSet presAssocID="{4F4E43D9-DD08-441E-BDE3-DCB34D539946}" presName="Name9" presStyleLbl="parChTrans1D2" presStyleIdx="0" presStyleCnt="9"/>
      <dgm:spPr/>
    </dgm:pt>
    <dgm:pt modelId="{939113F2-4443-4F84-8D6A-E6B564120C75}" type="pres">
      <dgm:prSet presAssocID="{4F4E43D9-DD08-441E-BDE3-DCB34D539946}" presName="connTx" presStyleLbl="parChTrans1D2" presStyleIdx="0" presStyleCnt="9"/>
      <dgm:spPr/>
    </dgm:pt>
    <dgm:pt modelId="{2A2D9043-B69F-4318-864B-38DE93BBB8BC}" type="pres">
      <dgm:prSet presAssocID="{ADEA408D-9E07-4F5E-A3E2-2E6F7F25B65F}" presName="node" presStyleLbl="node1" presStyleIdx="0" presStyleCnt="9">
        <dgm:presLayoutVars>
          <dgm:bulletEnabled val="1"/>
        </dgm:presLayoutVars>
      </dgm:prSet>
      <dgm:spPr/>
    </dgm:pt>
    <dgm:pt modelId="{E2DCC49B-B0D3-4E0D-B0C5-3CFAD65FABD2}" type="pres">
      <dgm:prSet presAssocID="{D7846C4A-B99D-44EB-9C80-9578F796CF02}" presName="Name9" presStyleLbl="parChTrans1D2" presStyleIdx="1" presStyleCnt="9"/>
      <dgm:spPr/>
    </dgm:pt>
    <dgm:pt modelId="{0E26C909-993B-4736-B0C8-3D8BAAB9AA6D}" type="pres">
      <dgm:prSet presAssocID="{D7846C4A-B99D-44EB-9C80-9578F796CF02}" presName="connTx" presStyleLbl="parChTrans1D2" presStyleIdx="1" presStyleCnt="9"/>
      <dgm:spPr/>
    </dgm:pt>
    <dgm:pt modelId="{E9502DB6-4B01-4135-BF97-27A0B147004E}" type="pres">
      <dgm:prSet presAssocID="{82322E93-1A71-4994-BD76-CCD36B3CD1D2}" presName="node" presStyleLbl="node1" presStyleIdx="1" presStyleCnt="9">
        <dgm:presLayoutVars>
          <dgm:bulletEnabled val="1"/>
        </dgm:presLayoutVars>
      </dgm:prSet>
      <dgm:spPr/>
    </dgm:pt>
    <dgm:pt modelId="{B0D5C4D5-7892-407E-ABC3-53737E9CBFEB}" type="pres">
      <dgm:prSet presAssocID="{DDB8B489-FC18-4A72-8840-B84B70C41886}" presName="Name9" presStyleLbl="parChTrans1D2" presStyleIdx="2" presStyleCnt="9"/>
      <dgm:spPr/>
    </dgm:pt>
    <dgm:pt modelId="{6BE21492-FDB1-4CD2-8826-D79EB746BD77}" type="pres">
      <dgm:prSet presAssocID="{DDB8B489-FC18-4A72-8840-B84B70C41886}" presName="connTx" presStyleLbl="parChTrans1D2" presStyleIdx="2" presStyleCnt="9"/>
      <dgm:spPr/>
    </dgm:pt>
    <dgm:pt modelId="{AC4C94E9-C444-49AC-8326-D1CEAE54BFC1}" type="pres">
      <dgm:prSet presAssocID="{A216464E-62BD-47FA-8936-7E6DC64613C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904599-E490-4731-B00F-955F6890ACCB}" type="pres">
      <dgm:prSet presAssocID="{ACD71713-6A39-423C-B787-7CAB27EA6849}" presName="Name9" presStyleLbl="parChTrans1D2" presStyleIdx="3" presStyleCnt="9"/>
      <dgm:spPr/>
    </dgm:pt>
    <dgm:pt modelId="{66DACCD9-0E8D-4094-A5B5-9071983771BD}" type="pres">
      <dgm:prSet presAssocID="{ACD71713-6A39-423C-B787-7CAB27EA6849}" presName="connTx" presStyleLbl="parChTrans1D2" presStyleIdx="3" presStyleCnt="9"/>
      <dgm:spPr/>
    </dgm:pt>
    <dgm:pt modelId="{A2EED4A7-A038-49E4-9513-03425DD665BA}" type="pres">
      <dgm:prSet presAssocID="{997A4961-D53C-4303-ADF9-F756F6125BEC}" presName="node" presStyleLbl="node1" presStyleIdx="3" presStyleCnt="9">
        <dgm:presLayoutVars>
          <dgm:bulletEnabled val="1"/>
        </dgm:presLayoutVars>
      </dgm:prSet>
      <dgm:spPr/>
    </dgm:pt>
    <dgm:pt modelId="{F5866A00-1A73-470A-9676-02BAD6EE026E}" type="pres">
      <dgm:prSet presAssocID="{0DAC99E3-63E1-48E9-8ACE-7985879C9316}" presName="Name9" presStyleLbl="parChTrans1D2" presStyleIdx="4" presStyleCnt="9"/>
      <dgm:spPr/>
    </dgm:pt>
    <dgm:pt modelId="{9DEE8EFB-7345-40F8-8B8C-61CABDAC8D6A}" type="pres">
      <dgm:prSet presAssocID="{0DAC99E3-63E1-48E9-8ACE-7985879C9316}" presName="connTx" presStyleLbl="parChTrans1D2" presStyleIdx="4" presStyleCnt="9"/>
      <dgm:spPr/>
    </dgm:pt>
    <dgm:pt modelId="{B42EF46C-FD6C-49EE-939C-79E91BB343F2}" type="pres">
      <dgm:prSet presAssocID="{F2DBE01C-0304-4A4A-BAD8-47BAEDD01843}" presName="node" presStyleLbl="node1" presStyleIdx="4" presStyleCnt="9">
        <dgm:presLayoutVars>
          <dgm:bulletEnabled val="1"/>
        </dgm:presLayoutVars>
      </dgm:prSet>
      <dgm:spPr/>
    </dgm:pt>
    <dgm:pt modelId="{BF9DBD1A-B91C-48EE-979C-DC2A6BCE6367}" type="pres">
      <dgm:prSet presAssocID="{AE664257-928F-438F-BD7F-6B765ED98C23}" presName="Name9" presStyleLbl="parChTrans1D2" presStyleIdx="5" presStyleCnt="9"/>
      <dgm:spPr/>
    </dgm:pt>
    <dgm:pt modelId="{F75DBA75-2371-48FD-9C94-E02D7B83C541}" type="pres">
      <dgm:prSet presAssocID="{AE664257-928F-438F-BD7F-6B765ED98C23}" presName="connTx" presStyleLbl="parChTrans1D2" presStyleIdx="5" presStyleCnt="9"/>
      <dgm:spPr/>
    </dgm:pt>
    <dgm:pt modelId="{FB70C77E-C810-4CAF-B46B-EAFA6B04DDEA}" type="pres">
      <dgm:prSet presAssocID="{0D13A66B-A2B3-47EE-81CE-FEA5EF0202F9}" presName="node" presStyleLbl="node1" presStyleIdx="5" presStyleCnt="9">
        <dgm:presLayoutVars>
          <dgm:bulletEnabled val="1"/>
        </dgm:presLayoutVars>
      </dgm:prSet>
      <dgm:spPr/>
    </dgm:pt>
    <dgm:pt modelId="{815DD48C-4F2C-4DA6-97C9-59B4BA4DE245}" type="pres">
      <dgm:prSet presAssocID="{B6107408-F12A-4AC4-9082-BFC860212AF1}" presName="Name9" presStyleLbl="parChTrans1D2" presStyleIdx="6" presStyleCnt="9"/>
      <dgm:spPr/>
    </dgm:pt>
    <dgm:pt modelId="{A3116F5B-9222-447B-81A9-D32F1A1D680A}" type="pres">
      <dgm:prSet presAssocID="{B6107408-F12A-4AC4-9082-BFC860212AF1}" presName="connTx" presStyleLbl="parChTrans1D2" presStyleIdx="6" presStyleCnt="9"/>
      <dgm:spPr/>
    </dgm:pt>
    <dgm:pt modelId="{4E5ADE9D-E17E-449E-9D09-DF66AC4E83BF}" type="pres">
      <dgm:prSet presAssocID="{4A1943D4-4868-4791-9C47-8A9230C1BFB9}" presName="node" presStyleLbl="node1" presStyleIdx="6" presStyleCnt="9">
        <dgm:presLayoutVars>
          <dgm:bulletEnabled val="1"/>
        </dgm:presLayoutVars>
      </dgm:prSet>
      <dgm:spPr/>
    </dgm:pt>
    <dgm:pt modelId="{F48F745C-EA50-4006-B860-2601EAB425AD}" type="pres">
      <dgm:prSet presAssocID="{84D5C91A-9CC6-42D1-9E8D-192597CCD508}" presName="Name9" presStyleLbl="parChTrans1D2" presStyleIdx="7" presStyleCnt="9"/>
      <dgm:spPr/>
    </dgm:pt>
    <dgm:pt modelId="{4D0C23AE-C4E7-4460-99DE-BA910CFB3B91}" type="pres">
      <dgm:prSet presAssocID="{84D5C91A-9CC6-42D1-9E8D-192597CCD508}" presName="connTx" presStyleLbl="parChTrans1D2" presStyleIdx="7" presStyleCnt="9"/>
      <dgm:spPr/>
    </dgm:pt>
    <dgm:pt modelId="{C9239DB4-07F1-4F6A-8DAF-F4D5C6B1DE0B}" type="pres">
      <dgm:prSet presAssocID="{7DC9EE3D-9F82-4E8A-A260-65870ACBB804}" presName="node" presStyleLbl="node1" presStyleIdx="7" presStyleCnt="9">
        <dgm:presLayoutVars>
          <dgm:bulletEnabled val="1"/>
        </dgm:presLayoutVars>
      </dgm:prSet>
      <dgm:spPr/>
    </dgm:pt>
    <dgm:pt modelId="{222E83D7-C0EE-4224-B546-0CEFDC9B3609}" type="pres">
      <dgm:prSet presAssocID="{8750180B-CCC4-4B99-96F4-E8C2860D9C07}" presName="Name9" presStyleLbl="parChTrans1D2" presStyleIdx="8" presStyleCnt="9"/>
      <dgm:spPr/>
    </dgm:pt>
    <dgm:pt modelId="{A08BFBD0-23FB-4174-8BEA-3154D61D6838}" type="pres">
      <dgm:prSet presAssocID="{8750180B-CCC4-4B99-96F4-E8C2860D9C07}" presName="connTx" presStyleLbl="parChTrans1D2" presStyleIdx="8" presStyleCnt="9"/>
      <dgm:spPr/>
    </dgm:pt>
    <dgm:pt modelId="{B12F104D-53E1-4EE9-96E8-938A34480AAE}" type="pres">
      <dgm:prSet presAssocID="{64EB280F-BFFB-43DE-98C0-DAA3AD1BD8CA}" presName="node" presStyleLbl="node1" presStyleIdx="8" presStyleCnt="9">
        <dgm:presLayoutVars>
          <dgm:bulletEnabled val="1"/>
        </dgm:presLayoutVars>
      </dgm:prSet>
      <dgm:spPr/>
    </dgm:pt>
  </dgm:ptLst>
  <dgm:cxnLst>
    <dgm:cxn modelId="{581E0F7D-D041-44CD-9CB4-047CC65AB22F}" srcId="{0CD82CEA-AD26-49B2-BC2A-EB384CC4A70D}" destId="{0D13A66B-A2B3-47EE-81CE-FEA5EF0202F9}" srcOrd="5" destOrd="0" parTransId="{AE664257-928F-438F-BD7F-6B765ED98C23}" sibTransId="{DC61017E-7D0F-493A-9115-BA98EE9F3FBB}"/>
    <dgm:cxn modelId="{FD162856-0BD6-4658-8087-F8347FA8A087}" srcId="{0CD82CEA-AD26-49B2-BC2A-EB384CC4A70D}" destId="{A216464E-62BD-47FA-8936-7E6DC64613CD}" srcOrd="2" destOrd="0" parTransId="{DDB8B489-FC18-4A72-8840-B84B70C41886}" sibTransId="{CD11A3B7-2649-4064-9D48-461170DC110D}"/>
    <dgm:cxn modelId="{1A902299-328F-48BC-98B3-7AB95B2DDB5A}" type="presOf" srcId="{DDB8B489-FC18-4A72-8840-B84B70C41886}" destId="{6BE21492-FDB1-4CD2-8826-D79EB746BD77}" srcOrd="1" destOrd="0" presId="urn:microsoft.com/office/officeart/2005/8/layout/radial1"/>
    <dgm:cxn modelId="{FFC4419B-B716-4CAB-A95E-BC970FDC35C8}" srcId="{25261725-810F-4608-9D14-31920284E926}" destId="{0CD82CEA-AD26-49B2-BC2A-EB384CC4A70D}" srcOrd="0" destOrd="0" parTransId="{ABA0ACC2-1046-4219-BBDA-A4BDF4FF1321}" sibTransId="{A57D4D2A-7C69-4587-B553-5157B7ECD066}"/>
    <dgm:cxn modelId="{CA8A2089-0815-4D1C-9D70-26270AA9861B}" type="presOf" srcId="{A216464E-62BD-47FA-8936-7E6DC64613CD}" destId="{AC4C94E9-C444-49AC-8326-D1CEAE54BFC1}" srcOrd="0" destOrd="0" presId="urn:microsoft.com/office/officeart/2005/8/layout/radial1"/>
    <dgm:cxn modelId="{61D5E175-D870-4089-B214-B23CC84B388A}" type="presOf" srcId="{4A1943D4-4868-4791-9C47-8A9230C1BFB9}" destId="{4E5ADE9D-E17E-449E-9D09-DF66AC4E83BF}" srcOrd="0" destOrd="0" presId="urn:microsoft.com/office/officeart/2005/8/layout/radial1"/>
    <dgm:cxn modelId="{E1922347-8998-4A9A-9130-4C58C01E8487}" type="presOf" srcId="{84D5C91A-9CC6-42D1-9E8D-192597CCD508}" destId="{4D0C23AE-C4E7-4460-99DE-BA910CFB3B91}" srcOrd="1" destOrd="0" presId="urn:microsoft.com/office/officeart/2005/8/layout/radial1"/>
    <dgm:cxn modelId="{349BC395-5A16-4C22-A1C7-017D683FC61E}" srcId="{0CD82CEA-AD26-49B2-BC2A-EB384CC4A70D}" destId="{ADEA408D-9E07-4F5E-A3E2-2E6F7F25B65F}" srcOrd="0" destOrd="0" parTransId="{4F4E43D9-DD08-441E-BDE3-DCB34D539946}" sibTransId="{8B671E11-A50F-4CA9-A1A9-FE62E71CF48B}"/>
    <dgm:cxn modelId="{FE9B4210-D2BE-4195-A98D-4014D5000F50}" type="presOf" srcId="{D7846C4A-B99D-44EB-9C80-9578F796CF02}" destId="{E2DCC49B-B0D3-4E0D-B0C5-3CFAD65FABD2}" srcOrd="0" destOrd="0" presId="urn:microsoft.com/office/officeart/2005/8/layout/radial1"/>
    <dgm:cxn modelId="{505F7A00-1AB6-48D1-9E43-6568F434A487}" type="presOf" srcId="{0DAC99E3-63E1-48E9-8ACE-7985879C9316}" destId="{9DEE8EFB-7345-40F8-8B8C-61CABDAC8D6A}" srcOrd="1" destOrd="0" presId="urn:microsoft.com/office/officeart/2005/8/layout/radial1"/>
    <dgm:cxn modelId="{3809B7EF-EB5A-450F-B7DE-2E0A1CD35B2C}" type="presOf" srcId="{0D13A66B-A2B3-47EE-81CE-FEA5EF0202F9}" destId="{FB70C77E-C810-4CAF-B46B-EAFA6B04DDEA}" srcOrd="0" destOrd="0" presId="urn:microsoft.com/office/officeart/2005/8/layout/radial1"/>
    <dgm:cxn modelId="{6A7AC486-EFD3-44D1-9BB9-EA5EAA3E6F2D}" type="presOf" srcId="{997A4961-D53C-4303-ADF9-F756F6125BEC}" destId="{A2EED4A7-A038-49E4-9513-03425DD665BA}" srcOrd="0" destOrd="0" presId="urn:microsoft.com/office/officeart/2005/8/layout/radial1"/>
    <dgm:cxn modelId="{66000FD1-4B05-4D61-8D4B-EE998DA832D8}" type="presOf" srcId="{D7846C4A-B99D-44EB-9C80-9578F796CF02}" destId="{0E26C909-993B-4736-B0C8-3D8BAAB9AA6D}" srcOrd="1" destOrd="0" presId="urn:microsoft.com/office/officeart/2005/8/layout/radial1"/>
    <dgm:cxn modelId="{0A51DA7C-0E70-4A1E-A34C-6DB7F2D61259}" type="presOf" srcId="{84D5C91A-9CC6-42D1-9E8D-192597CCD508}" destId="{F48F745C-EA50-4006-B860-2601EAB425AD}" srcOrd="0" destOrd="0" presId="urn:microsoft.com/office/officeart/2005/8/layout/radial1"/>
    <dgm:cxn modelId="{4197DACC-D579-451E-AD06-91342B1B03BB}" type="presOf" srcId="{82322E93-1A71-4994-BD76-CCD36B3CD1D2}" destId="{E9502DB6-4B01-4135-BF97-27A0B147004E}" srcOrd="0" destOrd="0" presId="urn:microsoft.com/office/officeart/2005/8/layout/radial1"/>
    <dgm:cxn modelId="{DEF366D9-1B1D-454C-BA52-5CBDB03AE0C7}" type="presOf" srcId="{F2DBE01C-0304-4A4A-BAD8-47BAEDD01843}" destId="{B42EF46C-FD6C-49EE-939C-79E91BB343F2}" srcOrd="0" destOrd="0" presId="urn:microsoft.com/office/officeart/2005/8/layout/radial1"/>
    <dgm:cxn modelId="{23CEEE4C-AB09-4F13-BD95-C350234F6943}" type="presOf" srcId="{AE664257-928F-438F-BD7F-6B765ED98C23}" destId="{F75DBA75-2371-48FD-9C94-E02D7B83C541}" srcOrd="1" destOrd="0" presId="urn:microsoft.com/office/officeart/2005/8/layout/radial1"/>
    <dgm:cxn modelId="{898C3B8B-3FFB-4D4E-A29A-2F982DAE99AD}" type="presOf" srcId="{4F4E43D9-DD08-441E-BDE3-DCB34D539946}" destId="{4DE050A7-A4A0-4253-9DA8-1CA0479F7E5A}" srcOrd="0" destOrd="0" presId="urn:microsoft.com/office/officeart/2005/8/layout/radial1"/>
    <dgm:cxn modelId="{74783C1A-D779-4791-B030-6BF0F6CA4FA9}" srcId="{0CD82CEA-AD26-49B2-BC2A-EB384CC4A70D}" destId="{82322E93-1A71-4994-BD76-CCD36B3CD1D2}" srcOrd="1" destOrd="0" parTransId="{D7846C4A-B99D-44EB-9C80-9578F796CF02}" sibTransId="{717A8A26-2060-473D-B670-ADFCD3E417D4}"/>
    <dgm:cxn modelId="{825F2CC0-28AA-4E0A-ABC4-8E50FE860C5C}" srcId="{0CD82CEA-AD26-49B2-BC2A-EB384CC4A70D}" destId="{64EB280F-BFFB-43DE-98C0-DAA3AD1BD8CA}" srcOrd="8" destOrd="0" parTransId="{8750180B-CCC4-4B99-96F4-E8C2860D9C07}" sibTransId="{F3ACA6BF-1C4F-4776-B90D-A23A1E0369FC}"/>
    <dgm:cxn modelId="{261F560B-1515-4631-8E2A-76DFD7882BEB}" type="presOf" srcId="{0CD82CEA-AD26-49B2-BC2A-EB384CC4A70D}" destId="{1A069FCB-F0C1-400D-B4D3-21258584E05E}" srcOrd="0" destOrd="0" presId="urn:microsoft.com/office/officeart/2005/8/layout/radial1"/>
    <dgm:cxn modelId="{AB22C3A8-2C16-403E-9CA8-87F850312E86}" type="presOf" srcId="{4F4E43D9-DD08-441E-BDE3-DCB34D539946}" destId="{939113F2-4443-4F84-8D6A-E6B564120C75}" srcOrd="1" destOrd="0" presId="urn:microsoft.com/office/officeart/2005/8/layout/radial1"/>
    <dgm:cxn modelId="{11D54617-0D2E-4719-8CC5-A9681BA03861}" type="presOf" srcId="{8750180B-CCC4-4B99-96F4-E8C2860D9C07}" destId="{A08BFBD0-23FB-4174-8BEA-3154D61D6838}" srcOrd="1" destOrd="0" presId="urn:microsoft.com/office/officeart/2005/8/layout/radial1"/>
    <dgm:cxn modelId="{FE52E4FF-8C8C-4413-A85A-E596D2007839}" type="presOf" srcId="{64EB280F-BFFB-43DE-98C0-DAA3AD1BD8CA}" destId="{B12F104D-53E1-4EE9-96E8-938A34480AAE}" srcOrd="0" destOrd="0" presId="urn:microsoft.com/office/officeart/2005/8/layout/radial1"/>
    <dgm:cxn modelId="{022A673D-5880-4CA9-9D66-9CEA444D8CD1}" type="presOf" srcId="{ACD71713-6A39-423C-B787-7CAB27EA6849}" destId="{F5904599-E490-4731-B00F-955F6890ACCB}" srcOrd="0" destOrd="0" presId="urn:microsoft.com/office/officeart/2005/8/layout/radial1"/>
    <dgm:cxn modelId="{9FCF268F-DE72-47CA-AD41-65E89D1C49C3}" type="presOf" srcId="{B6107408-F12A-4AC4-9082-BFC860212AF1}" destId="{815DD48C-4F2C-4DA6-97C9-59B4BA4DE245}" srcOrd="0" destOrd="0" presId="urn:microsoft.com/office/officeart/2005/8/layout/radial1"/>
    <dgm:cxn modelId="{096AB203-7708-4035-BE5A-973F2BCA095A}" type="presOf" srcId="{25261725-810F-4608-9D14-31920284E926}" destId="{37D2DB20-5328-4C93-9408-F4DD83CDF3AF}" srcOrd="0" destOrd="0" presId="urn:microsoft.com/office/officeart/2005/8/layout/radial1"/>
    <dgm:cxn modelId="{470BEE07-1B8D-41A5-9D30-2157D4A72918}" srcId="{0CD82CEA-AD26-49B2-BC2A-EB384CC4A70D}" destId="{4A1943D4-4868-4791-9C47-8A9230C1BFB9}" srcOrd="6" destOrd="0" parTransId="{B6107408-F12A-4AC4-9082-BFC860212AF1}" sibTransId="{73C03F57-3211-49D2-A24C-E15A0F4B239A}"/>
    <dgm:cxn modelId="{C9F657AC-B14E-439A-BDBE-0A262D39D138}" type="presOf" srcId="{7DC9EE3D-9F82-4E8A-A260-65870ACBB804}" destId="{C9239DB4-07F1-4F6A-8DAF-F4D5C6B1DE0B}" srcOrd="0" destOrd="0" presId="urn:microsoft.com/office/officeart/2005/8/layout/radial1"/>
    <dgm:cxn modelId="{817101D5-C525-4A99-AA6F-4F87E6289AC1}" type="presOf" srcId="{DDB8B489-FC18-4A72-8840-B84B70C41886}" destId="{B0D5C4D5-7892-407E-ABC3-53737E9CBFEB}" srcOrd="0" destOrd="0" presId="urn:microsoft.com/office/officeart/2005/8/layout/radial1"/>
    <dgm:cxn modelId="{C01D54C9-7DCB-4233-A47B-23A90D1FCFDC}" type="presOf" srcId="{AE664257-928F-438F-BD7F-6B765ED98C23}" destId="{BF9DBD1A-B91C-48EE-979C-DC2A6BCE6367}" srcOrd="0" destOrd="0" presId="urn:microsoft.com/office/officeart/2005/8/layout/radial1"/>
    <dgm:cxn modelId="{B29230E1-C14F-4E72-84A2-2BC20FA64438}" type="presOf" srcId="{ACD71713-6A39-423C-B787-7CAB27EA6849}" destId="{66DACCD9-0E8D-4094-A5B5-9071983771BD}" srcOrd="1" destOrd="0" presId="urn:microsoft.com/office/officeart/2005/8/layout/radial1"/>
    <dgm:cxn modelId="{E01A3A2C-77D5-4D98-962C-C1186DF7CAC1}" type="presOf" srcId="{ADEA408D-9E07-4F5E-A3E2-2E6F7F25B65F}" destId="{2A2D9043-B69F-4318-864B-38DE93BBB8BC}" srcOrd="0" destOrd="0" presId="urn:microsoft.com/office/officeart/2005/8/layout/radial1"/>
    <dgm:cxn modelId="{0B50A06F-F3AB-4F93-98A8-C669BEF5166E}" srcId="{0CD82CEA-AD26-49B2-BC2A-EB384CC4A70D}" destId="{7DC9EE3D-9F82-4E8A-A260-65870ACBB804}" srcOrd="7" destOrd="0" parTransId="{84D5C91A-9CC6-42D1-9E8D-192597CCD508}" sibTransId="{7F81BC84-F637-4815-BEE2-39D0E5A41C2F}"/>
    <dgm:cxn modelId="{445888E3-265E-482B-B8EC-2B2BFE21E908}" srcId="{0CD82CEA-AD26-49B2-BC2A-EB384CC4A70D}" destId="{F2DBE01C-0304-4A4A-BAD8-47BAEDD01843}" srcOrd="4" destOrd="0" parTransId="{0DAC99E3-63E1-48E9-8ACE-7985879C9316}" sibTransId="{8FAB8117-76B7-45BD-A31F-8F01908D8BF3}"/>
    <dgm:cxn modelId="{2DA74208-DD48-4BCD-A6A4-B59DAD09E569}" type="presOf" srcId="{0DAC99E3-63E1-48E9-8ACE-7985879C9316}" destId="{F5866A00-1A73-470A-9676-02BAD6EE026E}" srcOrd="0" destOrd="0" presId="urn:microsoft.com/office/officeart/2005/8/layout/radial1"/>
    <dgm:cxn modelId="{D3514C07-FCC0-4464-AA3C-D19C228861BB}" srcId="{0CD82CEA-AD26-49B2-BC2A-EB384CC4A70D}" destId="{997A4961-D53C-4303-ADF9-F756F6125BEC}" srcOrd="3" destOrd="0" parTransId="{ACD71713-6A39-423C-B787-7CAB27EA6849}" sibTransId="{DCD6C31B-A796-4576-97B7-988681E26806}"/>
    <dgm:cxn modelId="{314CFD20-737D-4C18-85AD-B4B0EFEDC98B}" type="presOf" srcId="{8750180B-CCC4-4B99-96F4-E8C2860D9C07}" destId="{222E83D7-C0EE-4224-B546-0CEFDC9B3609}" srcOrd="0" destOrd="0" presId="urn:microsoft.com/office/officeart/2005/8/layout/radial1"/>
    <dgm:cxn modelId="{824DA9DE-AA0A-47D6-BB6B-989C499D028A}" type="presOf" srcId="{B6107408-F12A-4AC4-9082-BFC860212AF1}" destId="{A3116F5B-9222-447B-81A9-D32F1A1D680A}" srcOrd="1" destOrd="0" presId="urn:microsoft.com/office/officeart/2005/8/layout/radial1"/>
    <dgm:cxn modelId="{C8F6EC21-7BD0-49AD-9D14-A369FB7DEC11}" type="presParOf" srcId="{37D2DB20-5328-4C93-9408-F4DD83CDF3AF}" destId="{1A069FCB-F0C1-400D-B4D3-21258584E05E}" srcOrd="0" destOrd="0" presId="urn:microsoft.com/office/officeart/2005/8/layout/radial1"/>
    <dgm:cxn modelId="{51030C4D-CAD9-44A0-8114-41A6CAB06B29}" type="presParOf" srcId="{37D2DB20-5328-4C93-9408-F4DD83CDF3AF}" destId="{4DE050A7-A4A0-4253-9DA8-1CA0479F7E5A}" srcOrd="1" destOrd="0" presId="urn:microsoft.com/office/officeart/2005/8/layout/radial1"/>
    <dgm:cxn modelId="{199C5A51-DE1B-4427-BCBD-53E0C492C3D1}" type="presParOf" srcId="{4DE050A7-A4A0-4253-9DA8-1CA0479F7E5A}" destId="{939113F2-4443-4F84-8D6A-E6B564120C75}" srcOrd="0" destOrd="0" presId="urn:microsoft.com/office/officeart/2005/8/layout/radial1"/>
    <dgm:cxn modelId="{8B1ABBE8-75D8-4D64-A1F7-B39E623CC9A0}" type="presParOf" srcId="{37D2DB20-5328-4C93-9408-F4DD83CDF3AF}" destId="{2A2D9043-B69F-4318-864B-38DE93BBB8BC}" srcOrd="2" destOrd="0" presId="urn:microsoft.com/office/officeart/2005/8/layout/radial1"/>
    <dgm:cxn modelId="{00DB67BB-E763-465D-AE8E-03F68E4977F7}" type="presParOf" srcId="{37D2DB20-5328-4C93-9408-F4DD83CDF3AF}" destId="{E2DCC49B-B0D3-4E0D-B0C5-3CFAD65FABD2}" srcOrd="3" destOrd="0" presId="urn:microsoft.com/office/officeart/2005/8/layout/radial1"/>
    <dgm:cxn modelId="{FBCE6A46-0738-4D4B-BAE9-915DE81F25EE}" type="presParOf" srcId="{E2DCC49B-B0D3-4E0D-B0C5-3CFAD65FABD2}" destId="{0E26C909-993B-4736-B0C8-3D8BAAB9AA6D}" srcOrd="0" destOrd="0" presId="urn:microsoft.com/office/officeart/2005/8/layout/radial1"/>
    <dgm:cxn modelId="{24662F91-096C-40D1-9F06-D76BE7035E39}" type="presParOf" srcId="{37D2DB20-5328-4C93-9408-F4DD83CDF3AF}" destId="{E9502DB6-4B01-4135-BF97-27A0B147004E}" srcOrd="4" destOrd="0" presId="urn:microsoft.com/office/officeart/2005/8/layout/radial1"/>
    <dgm:cxn modelId="{39BEC3C7-BE02-4344-AFFF-9451D997EED9}" type="presParOf" srcId="{37D2DB20-5328-4C93-9408-F4DD83CDF3AF}" destId="{B0D5C4D5-7892-407E-ABC3-53737E9CBFEB}" srcOrd="5" destOrd="0" presId="urn:microsoft.com/office/officeart/2005/8/layout/radial1"/>
    <dgm:cxn modelId="{F7A6E5C2-3EF3-474A-BC9A-09B1ECC07029}" type="presParOf" srcId="{B0D5C4D5-7892-407E-ABC3-53737E9CBFEB}" destId="{6BE21492-FDB1-4CD2-8826-D79EB746BD77}" srcOrd="0" destOrd="0" presId="urn:microsoft.com/office/officeart/2005/8/layout/radial1"/>
    <dgm:cxn modelId="{2801BAEB-0E6C-4098-BE59-B5048CD13624}" type="presParOf" srcId="{37D2DB20-5328-4C93-9408-F4DD83CDF3AF}" destId="{AC4C94E9-C444-49AC-8326-D1CEAE54BFC1}" srcOrd="6" destOrd="0" presId="urn:microsoft.com/office/officeart/2005/8/layout/radial1"/>
    <dgm:cxn modelId="{E62FF41D-0A09-44B4-8935-82191C51F679}" type="presParOf" srcId="{37D2DB20-5328-4C93-9408-F4DD83CDF3AF}" destId="{F5904599-E490-4731-B00F-955F6890ACCB}" srcOrd="7" destOrd="0" presId="urn:microsoft.com/office/officeart/2005/8/layout/radial1"/>
    <dgm:cxn modelId="{612F7609-0FBC-4F11-A3DA-C4573AAC0FC3}" type="presParOf" srcId="{F5904599-E490-4731-B00F-955F6890ACCB}" destId="{66DACCD9-0E8D-4094-A5B5-9071983771BD}" srcOrd="0" destOrd="0" presId="urn:microsoft.com/office/officeart/2005/8/layout/radial1"/>
    <dgm:cxn modelId="{A7F83179-45D7-4DDF-9C26-9BA2E2994730}" type="presParOf" srcId="{37D2DB20-5328-4C93-9408-F4DD83CDF3AF}" destId="{A2EED4A7-A038-49E4-9513-03425DD665BA}" srcOrd="8" destOrd="0" presId="urn:microsoft.com/office/officeart/2005/8/layout/radial1"/>
    <dgm:cxn modelId="{0EC8E32A-CCF2-4779-9A3B-C630A49EEA5F}" type="presParOf" srcId="{37D2DB20-5328-4C93-9408-F4DD83CDF3AF}" destId="{F5866A00-1A73-470A-9676-02BAD6EE026E}" srcOrd="9" destOrd="0" presId="urn:microsoft.com/office/officeart/2005/8/layout/radial1"/>
    <dgm:cxn modelId="{3032761C-1A45-4233-880B-E406B19BF4F7}" type="presParOf" srcId="{F5866A00-1A73-470A-9676-02BAD6EE026E}" destId="{9DEE8EFB-7345-40F8-8B8C-61CABDAC8D6A}" srcOrd="0" destOrd="0" presId="urn:microsoft.com/office/officeart/2005/8/layout/radial1"/>
    <dgm:cxn modelId="{3440C459-B642-4135-83AB-366FD47A317E}" type="presParOf" srcId="{37D2DB20-5328-4C93-9408-F4DD83CDF3AF}" destId="{B42EF46C-FD6C-49EE-939C-79E91BB343F2}" srcOrd="10" destOrd="0" presId="urn:microsoft.com/office/officeart/2005/8/layout/radial1"/>
    <dgm:cxn modelId="{74B271A2-36F8-4273-8D3B-516CA977E206}" type="presParOf" srcId="{37D2DB20-5328-4C93-9408-F4DD83CDF3AF}" destId="{BF9DBD1A-B91C-48EE-979C-DC2A6BCE6367}" srcOrd="11" destOrd="0" presId="urn:microsoft.com/office/officeart/2005/8/layout/radial1"/>
    <dgm:cxn modelId="{60A7F9ED-D3D7-45BD-BF77-00483E5D9C21}" type="presParOf" srcId="{BF9DBD1A-B91C-48EE-979C-DC2A6BCE6367}" destId="{F75DBA75-2371-48FD-9C94-E02D7B83C541}" srcOrd="0" destOrd="0" presId="urn:microsoft.com/office/officeart/2005/8/layout/radial1"/>
    <dgm:cxn modelId="{49655F53-BC11-4A45-A52E-BCA8891BCA46}" type="presParOf" srcId="{37D2DB20-5328-4C93-9408-F4DD83CDF3AF}" destId="{FB70C77E-C810-4CAF-B46B-EAFA6B04DDEA}" srcOrd="12" destOrd="0" presId="urn:microsoft.com/office/officeart/2005/8/layout/radial1"/>
    <dgm:cxn modelId="{7E8D5DB6-6672-4EC9-A697-F715346DE61B}" type="presParOf" srcId="{37D2DB20-5328-4C93-9408-F4DD83CDF3AF}" destId="{815DD48C-4F2C-4DA6-97C9-59B4BA4DE245}" srcOrd="13" destOrd="0" presId="urn:microsoft.com/office/officeart/2005/8/layout/radial1"/>
    <dgm:cxn modelId="{4F854214-548F-4D63-A755-1A6419194427}" type="presParOf" srcId="{815DD48C-4F2C-4DA6-97C9-59B4BA4DE245}" destId="{A3116F5B-9222-447B-81A9-D32F1A1D680A}" srcOrd="0" destOrd="0" presId="urn:microsoft.com/office/officeart/2005/8/layout/radial1"/>
    <dgm:cxn modelId="{191B7F47-9728-48BC-AB6D-EEAEBF60A89C}" type="presParOf" srcId="{37D2DB20-5328-4C93-9408-F4DD83CDF3AF}" destId="{4E5ADE9D-E17E-449E-9D09-DF66AC4E83BF}" srcOrd="14" destOrd="0" presId="urn:microsoft.com/office/officeart/2005/8/layout/radial1"/>
    <dgm:cxn modelId="{C6B58D96-F99A-4219-8C30-D87472153BEF}" type="presParOf" srcId="{37D2DB20-5328-4C93-9408-F4DD83CDF3AF}" destId="{F48F745C-EA50-4006-B860-2601EAB425AD}" srcOrd="15" destOrd="0" presId="urn:microsoft.com/office/officeart/2005/8/layout/radial1"/>
    <dgm:cxn modelId="{232DF6A6-6768-47A0-BFDB-7AA5EEB7F175}" type="presParOf" srcId="{F48F745C-EA50-4006-B860-2601EAB425AD}" destId="{4D0C23AE-C4E7-4460-99DE-BA910CFB3B91}" srcOrd="0" destOrd="0" presId="urn:microsoft.com/office/officeart/2005/8/layout/radial1"/>
    <dgm:cxn modelId="{D31E8236-C949-440D-BE0F-2F1C950B53E7}" type="presParOf" srcId="{37D2DB20-5328-4C93-9408-F4DD83CDF3AF}" destId="{C9239DB4-07F1-4F6A-8DAF-F4D5C6B1DE0B}" srcOrd="16" destOrd="0" presId="urn:microsoft.com/office/officeart/2005/8/layout/radial1"/>
    <dgm:cxn modelId="{FE3695D1-E75B-4C41-81D0-725B8802351F}" type="presParOf" srcId="{37D2DB20-5328-4C93-9408-F4DD83CDF3AF}" destId="{222E83D7-C0EE-4224-B546-0CEFDC9B3609}" srcOrd="17" destOrd="0" presId="urn:microsoft.com/office/officeart/2005/8/layout/radial1"/>
    <dgm:cxn modelId="{5262A016-2F6B-4447-BFDB-B8738609BECB}" type="presParOf" srcId="{222E83D7-C0EE-4224-B546-0CEFDC9B3609}" destId="{A08BFBD0-23FB-4174-8BEA-3154D61D6838}" srcOrd="0" destOrd="0" presId="urn:microsoft.com/office/officeart/2005/8/layout/radial1"/>
    <dgm:cxn modelId="{25AE5E31-082C-4115-A8AD-8A779D4F6AB1}" type="presParOf" srcId="{37D2DB20-5328-4C93-9408-F4DD83CDF3AF}" destId="{B12F104D-53E1-4EE9-96E8-938A34480AAE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261725-810F-4608-9D14-31920284E92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D82CEA-AD26-49B2-BC2A-EB384CC4A70D}">
      <dgm:prSet phldrT="[Text]"/>
      <dgm:spPr/>
      <dgm:t>
        <a:bodyPr/>
        <a:lstStyle/>
        <a:p>
          <a:r>
            <a:rPr lang="en-GB" dirty="0" smtClean="0"/>
            <a:t>Types of energy</a:t>
          </a:r>
          <a:endParaRPr lang="en-GB" dirty="0"/>
        </a:p>
      </dgm:t>
    </dgm:pt>
    <dgm:pt modelId="{ABA0ACC2-1046-4219-BBDA-A4BDF4FF1321}" type="parTrans" cxnId="{FFC4419B-B716-4CAB-A95E-BC970FDC35C8}">
      <dgm:prSet/>
      <dgm:spPr/>
      <dgm:t>
        <a:bodyPr/>
        <a:lstStyle/>
        <a:p>
          <a:endParaRPr lang="en-GB"/>
        </a:p>
      </dgm:t>
    </dgm:pt>
    <dgm:pt modelId="{A57D4D2A-7C69-4587-B553-5157B7ECD066}" type="sibTrans" cxnId="{FFC4419B-B716-4CAB-A95E-BC970FDC35C8}">
      <dgm:prSet/>
      <dgm:spPr/>
      <dgm:t>
        <a:bodyPr/>
        <a:lstStyle/>
        <a:p>
          <a:endParaRPr lang="en-GB"/>
        </a:p>
      </dgm:t>
    </dgm:pt>
    <dgm:pt modelId="{ADEA408D-9E07-4F5E-A3E2-2E6F7F25B65F}">
      <dgm:prSet phldrT="[Text]"/>
      <dgm:spPr/>
      <dgm:t>
        <a:bodyPr/>
        <a:lstStyle/>
        <a:p>
          <a:r>
            <a:rPr lang="en-GB" dirty="0" smtClean="0"/>
            <a:t>Kinetic </a:t>
          </a:r>
          <a:endParaRPr lang="en-GB" dirty="0"/>
        </a:p>
      </dgm:t>
    </dgm:pt>
    <dgm:pt modelId="{4F4E43D9-DD08-441E-BDE3-DCB34D539946}" type="parTrans" cxnId="{349BC395-5A16-4C22-A1C7-017D683FC61E}">
      <dgm:prSet/>
      <dgm:spPr/>
      <dgm:t>
        <a:bodyPr/>
        <a:lstStyle/>
        <a:p>
          <a:endParaRPr lang="en-GB"/>
        </a:p>
      </dgm:t>
    </dgm:pt>
    <dgm:pt modelId="{8B671E11-A50F-4CA9-A1A9-FE62E71CF48B}" type="sibTrans" cxnId="{349BC395-5A16-4C22-A1C7-017D683FC61E}">
      <dgm:prSet/>
      <dgm:spPr/>
      <dgm:t>
        <a:bodyPr/>
        <a:lstStyle/>
        <a:p>
          <a:endParaRPr lang="en-GB"/>
        </a:p>
      </dgm:t>
    </dgm:pt>
    <dgm:pt modelId="{82322E93-1A71-4994-BD76-CCD36B3CD1D2}">
      <dgm:prSet phldrT="[Text]"/>
      <dgm:spPr/>
      <dgm:t>
        <a:bodyPr/>
        <a:lstStyle/>
        <a:p>
          <a:r>
            <a:rPr lang="en-GB" dirty="0" smtClean="0"/>
            <a:t>GPE</a:t>
          </a:r>
          <a:endParaRPr lang="en-GB" dirty="0"/>
        </a:p>
      </dgm:t>
    </dgm:pt>
    <dgm:pt modelId="{D7846C4A-B99D-44EB-9C80-9578F796CF02}" type="parTrans" cxnId="{74783C1A-D779-4791-B030-6BF0F6CA4FA9}">
      <dgm:prSet/>
      <dgm:spPr/>
      <dgm:t>
        <a:bodyPr/>
        <a:lstStyle/>
        <a:p>
          <a:endParaRPr lang="en-GB"/>
        </a:p>
      </dgm:t>
    </dgm:pt>
    <dgm:pt modelId="{717A8A26-2060-473D-B670-ADFCD3E417D4}" type="sibTrans" cxnId="{74783C1A-D779-4791-B030-6BF0F6CA4FA9}">
      <dgm:prSet/>
      <dgm:spPr/>
      <dgm:t>
        <a:bodyPr/>
        <a:lstStyle/>
        <a:p>
          <a:endParaRPr lang="en-GB"/>
        </a:p>
      </dgm:t>
    </dgm:pt>
    <dgm:pt modelId="{A216464E-62BD-47FA-8936-7E6DC64613CD}">
      <dgm:prSet phldrT="[Text]"/>
      <dgm:spPr/>
      <dgm:t>
        <a:bodyPr/>
        <a:lstStyle/>
        <a:p>
          <a:r>
            <a:rPr lang="en-GB" dirty="0" smtClean="0"/>
            <a:t>Elastic PE</a:t>
          </a:r>
          <a:endParaRPr lang="en-GB" dirty="0"/>
        </a:p>
      </dgm:t>
    </dgm:pt>
    <dgm:pt modelId="{DDB8B489-FC18-4A72-8840-B84B70C41886}" type="parTrans" cxnId="{FD162856-0BD6-4658-8087-F8347FA8A087}">
      <dgm:prSet/>
      <dgm:spPr/>
      <dgm:t>
        <a:bodyPr/>
        <a:lstStyle/>
        <a:p>
          <a:endParaRPr lang="en-GB"/>
        </a:p>
      </dgm:t>
    </dgm:pt>
    <dgm:pt modelId="{CD11A3B7-2649-4064-9D48-461170DC110D}" type="sibTrans" cxnId="{FD162856-0BD6-4658-8087-F8347FA8A087}">
      <dgm:prSet/>
      <dgm:spPr/>
      <dgm:t>
        <a:bodyPr/>
        <a:lstStyle/>
        <a:p>
          <a:endParaRPr lang="en-GB"/>
        </a:p>
      </dgm:t>
    </dgm:pt>
    <dgm:pt modelId="{997A4961-D53C-4303-ADF9-F756F6125BEC}">
      <dgm:prSet phldrT="[Text]"/>
      <dgm:spPr/>
      <dgm:t>
        <a:bodyPr/>
        <a:lstStyle/>
        <a:p>
          <a:r>
            <a:rPr lang="en-GB" dirty="0" smtClean="0"/>
            <a:t>Chemical</a:t>
          </a:r>
          <a:endParaRPr lang="en-GB" dirty="0"/>
        </a:p>
      </dgm:t>
    </dgm:pt>
    <dgm:pt modelId="{ACD71713-6A39-423C-B787-7CAB27EA6849}" type="parTrans" cxnId="{D3514C07-FCC0-4464-AA3C-D19C228861BB}">
      <dgm:prSet/>
      <dgm:spPr/>
      <dgm:t>
        <a:bodyPr/>
        <a:lstStyle/>
        <a:p>
          <a:endParaRPr lang="en-GB"/>
        </a:p>
      </dgm:t>
    </dgm:pt>
    <dgm:pt modelId="{DCD6C31B-A796-4576-97B7-988681E26806}" type="sibTrans" cxnId="{D3514C07-FCC0-4464-AA3C-D19C228861BB}">
      <dgm:prSet/>
      <dgm:spPr/>
      <dgm:t>
        <a:bodyPr/>
        <a:lstStyle/>
        <a:p>
          <a:endParaRPr lang="en-GB"/>
        </a:p>
      </dgm:t>
    </dgm:pt>
    <dgm:pt modelId="{F2DBE01C-0304-4A4A-BAD8-47BAEDD01843}">
      <dgm:prSet phldrT="[Text]"/>
      <dgm:spPr/>
      <dgm:t>
        <a:bodyPr/>
        <a:lstStyle/>
        <a:p>
          <a:r>
            <a:rPr lang="en-GB" dirty="0" smtClean="0"/>
            <a:t>Electrical </a:t>
          </a:r>
          <a:endParaRPr lang="en-GB" dirty="0"/>
        </a:p>
      </dgm:t>
    </dgm:pt>
    <dgm:pt modelId="{0DAC99E3-63E1-48E9-8ACE-7985879C9316}" type="parTrans" cxnId="{445888E3-265E-482B-B8EC-2B2BFE21E908}">
      <dgm:prSet/>
      <dgm:spPr/>
      <dgm:t>
        <a:bodyPr/>
        <a:lstStyle/>
        <a:p>
          <a:endParaRPr lang="en-GB"/>
        </a:p>
      </dgm:t>
    </dgm:pt>
    <dgm:pt modelId="{8FAB8117-76B7-45BD-A31F-8F01908D8BF3}" type="sibTrans" cxnId="{445888E3-265E-482B-B8EC-2B2BFE21E908}">
      <dgm:prSet/>
      <dgm:spPr/>
      <dgm:t>
        <a:bodyPr/>
        <a:lstStyle/>
        <a:p>
          <a:endParaRPr lang="en-GB"/>
        </a:p>
      </dgm:t>
    </dgm:pt>
    <dgm:pt modelId="{0D13A66B-A2B3-47EE-81CE-FEA5EF0202F9}">
      <dgm:prSet phldrT="[Text]"/>
      <dgm:spPr/>
      <dgm:t>
        <a:bodyPr/>
        <a:lstStyle/>
        <a:p>
          <a:r>
            <a:rPr lang="en-GB" dirty="0" smtClean="0"/>
            <a:t>Nuclear </a:t>
          </a:r>
          <a:endParaRPr lang="en-GB" dirty="0"/>
        </a:p>
      </dgm:t>
    </dgm:pt>
    <dgm:pt modelId="{AE664257-928F-438F-BD7F-6B765ED98C23}" type="parTrans" cxnId="{581E0F7D-D041-44CD-9CB4-047CC65AB22F}">
      <dgm:prSet/>
      <dgm:spPr/>
      <dgm:t>
        <a:bodyPr/>
        <a:lstStyle/>
        <a:p>
          <a:endParaRPr lang="en-GB"/>
        </a:p>
      </dgm:t>
    </dgm:pt>
    <dgm:pt modelId="{DC61017E-7D0F-493A-9115-BA98EE9F3FBB}" type="sibTrans" cxnId="{581E0F7D-D041-44CD-9CB4-047CC65AB22F}">
      <dgm:prSet/>
      <dgm:spPr/>
      <dgm:t>
        <a:bodyPr/>
        <a:lstStyle/>
        <a:p>
          <a:endParaRPr lang="en-GB"/>
        </a:p>
      </dgm:t>
    </dgm:pt>
    <dgm:pt modelId="{4A1943D4-4868-4791-9C47-8A9230C1BFB9}">
      <dgm:prSet phldrT="[Text]"/>
      <dgm:spPr/>
      <dgm:t>
        <a:bodyPr/>
        <a:lstStyle/>
        <a:p>
          <a:r>
            <a:rPr lang="en-GB" dirty="0" smtClean="0"/>
            <a:t>Light </a:t>
          </a:r>
          <a:endParaRPr lang="en-GB" dirty="0"/>
        </a:p>
      </dgm:t>
    </dgm:pt>
    <dgm:pt modelId="{B6107408-F12A-4AC4-9082-BFC860212AF1}" type="parTrans" cxnId="{470BEE07-1B8D-41A5-9D30-2157D4A72918}">
      <dgm:prSet/>
      <dgm:spPr/>
      <dgm:t>
        <a:bodyPr/>
        <a:lstStyle/>
        <a:p>
          <a:endParaRPr lang="en-GB"/>
        </a:p>
      </dgm:t>
    </dgm:pt>
    <dgm:pt modelId="{73C03F57-3211-49D2-A24C-E15A0F4B239A}" type="sibTrans" cxnId="{470BEE07-1B8D-41A5-9D30-2157D4A72918}">
      <dgm:prSet/>
      <dgm:spPr/>
      <dgm:t>
        <a:bodyPr/>
        <a:lstStyle/>
        <a:p>
          <a:endParaRPr lang="en-GB"/>
        </a:p>
      </dgm:t>
    </dgm:pt>
    <dgm:pt modelId="{7DC9EE3D-9F82-4E8A-A260-65870ACBB804}">
      <dgm:prSet phldrT="[Text]"/>
      <dgm:spPr/>
      <dgm:t>
        <a:bodyPr/>
        <a:lstStyle/>
        <a:p>
          <a:r>
            <a:rPr lang="en-GB" dirty="0" smtClean="0"/>
            <a:t>Sound </a:t>
          </a:r>
          <a:endParaRPr lang="en-GB" dirty="0"/>
        </a:p>
      </dgm:t>
    </dgm:pt>
    <dgm:pt modelId="{84D5C91A-9CC6-42D1-9E8D-192597CCD508}" type="parTrans" cxnId="{0B50A06F-F3AB-4F93-98A8-C669BEF5166E}">
      <dgm:prSet/>
      <dgm:spPr/>
      <dgm:t>
        <a:bodyPr/>
        <a:lstStyle/>
        <a:p>
          <a:endParaRPr lang="en-GB"/>
        </a:p>
      </dgm:t>
    </dgm:pt>
    <dgm:pt modelId="{7F81BC84-F637-4815-BEE2-39D0E5A41C2F}" type="sibTrans" cxnId="{0B50A06F-F3AB-4F93-98A8-C669BEF5166E}">
      <dgm:prSet/>
      <dgm:spPr/>
      <dgm:t>
        <a:bodyPr/>
        <a:lstStyle/>
        <a:p>
          <a:endParaRPr lang="en-GB"/>
        </a:p>
      </dgm:t>
    </dgm:pt>
    <dgm:pt modelId="{64EB280F-BFFB-43DE-98C0-DAA3AD1BD8CA}">
      <dgm:prSet phldrT="[Text]"/>
      <dgm:spPr/>
      <dgm:t>
        <a:bodyPr/>
        <a:lstStyle/>
        <a:p>
          <a:r>
            <a:rPr lang="en-GB" dirty="0" smtClean="0"/>
            <a:t>Heat </a:t>
          </a:r>
          <a:endParaRPr lang="en-GB" dirty="0"/>
        </a:p>
      </dgm:t>
    </dgm:pt>
    <dgm:pt modelId="{8750180B-CCC4-4B99-96F4-E8C2860D9C07}" type="parTrans" cxnId="{825F2CC0-28AA-4E0A-ABC4-8E50FE860C5C}">
      <dgm:prSet/>
      <dgm:spPr/>
      <dgm:t>
        <a:bodyPr/>
        <a:lstStyle/>
        <a:p>
          <a:endParaRPr lang="en-GB"/>
        </a:p>
      </dgm:t>
    </dgm:pt>
    <dgm:pt modelId="{F3ACA6BF-1C4F-4776-B90D-A23A1E0369FC}" type="sibTrans" cxnId="{825F2CC0-28AA-4E0A-ABC4-8E50FE860C5C}">
      <dgm:prSet/>
      <dgm:spPr/>
      <dgm:t>
        <a:bodyPr/>
        <a:lstStyle/>
        <a:p>
          <a:endParaRPr lang="en-GB"/>
        </a:p>
      </dgm:t>
    </dgm:pt>
    <dgm:pt modelId="{37D2DB20-5328-4C93-9408-F4DD83CDF3AF}" type="pres">
      <dgm:prSet presAssocID="{25261725-810F-4608-9D14-31920284E92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069FCB-F0C1-400D-B4D3-21258584E05E}" type="pres">
      <dgm:prSet presAssocID="{0CD82CEA-AD26-49B2-BC2A-EB384CC4A70D}" presName="centerShape" presStyleLbl="node0" presStyleIdx="0" presStyleCnt="1"/>
      <dgm:spPr/>
    </dgm:pt>
    <dgm:pt modelId="{4DE050A7-A4A0-4253-9DA8-1CA0479F7E5A}" type="pres">
      <dgm:prSet presAssocID="{4F4E43D9-DD08-441E-BDE3-DCB34D539946}" presName="Name9" presStyleLbl="parChTrans1D2" presStyleIdx="0" presStyleCnt="9"/>
      <dgm:spPr/>
    </dgm:pt>
    <dgm:pt modelId="{939113F2-4443-4F84-8D6A-E6B564120C75}" type="pres">
      <dgm:prSet presAssocID="{4F4E43D9-DD08-441E-BDE3-DCB34D539946}" presName="connTx" presStyleLbl="parChTrans1D2" presStyleIdx="0" presStyleCnt="9"/>
      <dgm:spPr/>
    </dgm:pt>
    <dgm:pt modelId="{2A2D9043-B69F-4318-864B-38DE93BBB8BC}" type="pres">
      <dgm:prSet presAssocID="{ADEA408D-9E07-4F5E-A3E2-2E6F7F25B65F}" presName="node" presStyleLbl="node1" presStyleIdx="0" presStyleCnt="9">
        <dgm:presLayoutVars>
          <dgm:bulletEnabled val="1"/>
        </dgm:presLayoutVars>
      </dgm:prSet>
      <dgm:spPr/>
    </dgm:pt>
    <dgm:pt modelId="{E2DCC49B-B0D3-4E0D-B0C5-3CFAD65FABD2}" type="pres">
      <dgm:prSet presAssocID="{D7846C4A-B99D-44EB-9C80-9578F796CF02}" presName="Name9" presStyleLbl="parChTrans1D2" presStyleIdx="1" presStyleCnt="9"/>
      <dgm:spPr/>
    </dgm:pt>
    <dgm:pt modelId="{0E26C909-993B-4736-B0C8-3D8BAAB9AA6D}" type="pres">
      <dgm:prSet presAssocID="{D7846C4A-B99D-44EB-9C80-9578F796CF02}" presName="connTx" presStyleLbl="parChTrans1D2" presStyleIdx="1" presStyleCnt="9"/>
      <dgm:spPr/>
    </dgm:pt>
    <dgm:pt modelId="{E9502DB6-4B01-4135-BF97-27A0B147004E}" type="pres">
      <dgm:prSet presAssocID="{82322E93-1A71-4994-BD76-CCD36B3CD1D2}" presName="node" presStyleLbl="node1" presStyleIdx="1" presStyleCnt="9">
        <dgm:presLayoutVars>
          <dgm:bulletEnabled val="1"/>
        </dgm:presLayoutVars>
      </dgm:prSet>
      <dgm:spPr/>
    </dgm:pt>
    <dgm:pt modelId="{B0D5C4D5-7892-407E-ABC3-53737E9CBFEB}" type="pres">
      <dgm:prSet presAssocID="{DDB8B489-FC18-4A72-8840-B84B70C41886}" presName="Name9" presStyleLbl="parChTrans1D2" presStyleIdx="2" presStyleCnt="9"/>
      <dgm:spPr/>
    </dgm:pt>
    <dgm:pt modelId="{6BE21492-FDB1-4CD2-8826-D79EB746BD77}" type="pres">
      <dgm:prSet presAssocID="{DDB8B489-FC18-4A72-8840-B84B70C41886}" presName="connTx" presStyleLbl="parChTrans1D2" presStyleIdx="2" presStyleCnt="9"/>
      <dgm:spPr/>
    </dgm:pt>
    <dgm:pt modelId="{AC4C94E9-C444-49AC-8326-D1CEAE54BFC1}" type="pres">
      <dgm:prSet presAssocID="{A216464E-62BD-47FA-8936-7E6DC64613C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904599-E490-4731-B00F-955F6890ACCB}" type="pres">
      <dgm:prSet presAssocID="{ACD71713-6A39-423C-B787-7CAB27EA6849}" presName="Name9" presStyleLbl="parChTrans1D2" presStyleIdx="3" presStyleCnt="9"/>
      <dgm:spPr/>
    </dgm:pt>
    <dgm:pt modelId="{66DACCD9-0E8D-4094-A5B5-9071983771BD}" type="pres">
      <dgm:prSet presAssocID="{ACD71713-6A39-423C-B787-7CAB27EA6849}" presName="connTx" presStyleLbl="parChTrans1D2" presStyleIdx="3" presStyleCnt="9"/>
      <dgm:spPr/>
    </dgm:pt>
    <dgm:pt modelId="{A2EED4A7-A038-49E4-9513-03425DD665BA}" type="pres">
      <dgm:prSet presAssocID="{997A4961-D53C-4303-ADF9-F756F6125BEC}" presName="node" presStyleLbl="node1" presStyleIdx="3" presStyleCnt="9">
        <dgm:presLayoutVars>
          <dgm:bulletEnabled val="1"/>
        </dgm:presLayoutVars>
      </dgm:prSet>
      <dgm:spPr/>
    </dgm:pt>
    <dgm:pt modelId="{F5866A00-1A73-470A-9676-02BAD6EE026E}" type="pres">
      <dgm:prSet presAssocID="{0DAC99E3-63E1-48E9-8ACE-7985879C9316}" presName="Name9" presStyleLbl="parChTrans1D2" presStyleIdx="4" presStyleCnt="9"/>
      <dgm:spPr/>
    </dgm:pt>
    <dgm:pt modelId="{9DEE8EFB-7345-40F8-8B8C-61CABDAC8D6A}" type="pres">
      <dgm:prSet presAssocID="{0DAC99E3-63E1-48E9-8ACE-7985879C9316}" presName="connTx" presStyleLbl="parChTrans1D2" presStyleIdx="4" presStyleCnt="9"/>
      <dgm:spPr/>
    </dgm:pt>
    <dgm:pt modelId="{B42EF46C-FD6C-49EE-939C-79E91BB343F2}" type="pres">
      <dgm:prSet presAssocID="{F2DBE01C-0304-4A4A-BAD8-47BAEDD01843}" presName="node" presStyleLbl="node1" presStyleIdx="4" presStyleCnt="9">
        <dgm:presLayoutVars>
          <dgm:bulletEnabled val="1"/>
        </dgm:presLayoutVars>
      </dgm:prSet>
      <dgm:spPr/>
    </dgm:pt>
    <dgm:pt modelId="{BF9DBD1A-B91C-48EE-979C-DC2A6BCE6367}" type="pres">
      <dgm:prSet presAssocID="{AE664257-928F-438F-BD7F-6B765ED98C23}" presName="Name9" presStyleLbl="parChTrans1D2" presStyleIdx="5" presStyleCnt="9"/>
      <dgm:spPr/>
    </dgm:pt>
    <dgm:pt modelId="{F75DBA75-2371-48FD-9C94-E02D7B83C541}" type="pres">
      <dgm:prSet presAssocID="{AE664257-928F-438F-BD7F-6B765ED98C23}" presName="connTx" presStyleLbl="parChTrans1D2" presStyleIdx="5" presStyleCnt="9"/>
      <dgm:spPr/>
    </dgm:pt>
    <dgm:pt modelId="{FB70C77E-C810-4CAF-B46B-EAFA6B04DDEA}" type="pres">
      <dgm:prSet presAssocID="{0D13A66B-A2B3-47EE-81CE-FEA5EF0202F9}" presName="node" presStyleLbl="node1" presStyleIdx="5" presStyleCnt="9">
        <dgm:presLayoutVars>
          <dgm:bulletEnabled val="1"/>
        </dgm:presLayoutVars>
      </dgm:prSet>
      <dgm:spPr/>
    </dgm:pt>
    <dgm:pt modelId="{815DD48C-4F2C-4DA6-97C9-59B4BA4DE245}" type="pres">
      <dgm:prSet presAssocID="{B6107408-F12A-4AC4-9082-BFC860212AF1}" presName="Name9" presStyleLbl="parChTrans1D2" presStyleIdx="6" presStyleCnt="9"/>
      <dgm:spPr/>
    </dgm:pt>
    <dgm:pt modelId="{A3116F5B-9222-447B-81A9-D32F1A1D680A}" type="pres">
      <dgm:prSet presAssocID="{B6107408-F12A-4AC4-9082-BFC860212AF1}" presName="connTx" presStyleLbl="parChTrans1D2" presStyleIdx="6" presStyleCnt="9"/>
      <dgm:spPr/>
    </dgm:pt>
    <dgm:pt modelId="{4E5ADE9D-E17E-449E-9D09-DF66AC4E83BF}" type="pres">
      <dgm:prSet presAssocID="{4A1943D4-4868-4791-9C47-8A9230C1BFB9}" presName="node" presStyleLbl="node1" presStyleIdx="6" presStyleCnt="9">
        <dgm:presLayoutVars>
          <dgm:bulletEnabled val="1"/>
        </dgm:presLayoutVars>
      </dgm:prSet>
      <dgm:spPr/>
    </dgm:pt>
    <dgm:pt modelId="{F48F745C-EA50-4006-B860-2601EAB425AD}" type="pres">
      <dgm:prSet presAssocID="{84D5C91A-9CC6-42D1-9E8D-192597CCD508}" presName="Name9" presStyleLbl="parChTrans1D2" presStyleIdx="7" presStyleCnt="9"/>
      <dgm:spPr/>
    </dgm:pt>
    <dgm:pt modelId="{4D0C23AE-C4E7-4460-99DE-BA910CFB3B91}" type="pres">
      <dgm:prSet presAssocID="{84D5C91A-9CC6-42D1-9E8D-192597CCD508}" presName="connTx" presStyleLbl="parChTrans1D2" presStyleIdx="7" presStyleCnt="9"/>
      <dgm:spPr/>
    </dgm:pt>
    <dgm:pt modelId="{C9239DB4-07F1-4F6A-8DAF-F4D5C6B1DE0B}" type="pres">
      <dgm:prSet presAssocID="{7DC9EE3D-9F82-4E8A-A260-65870ACBB804}" presName="node" presStyleLbl="node1" presStyleIdx="7" presStyleCnt="9">
        <dgm:presLayoutVars>
          <dgm:bulletEnabled val="1"/>
        </dgm:presLayoutVars>
      </dgm:prSet>
      <dgm:spPr/>
    </dgm:pt>
    <dgm:pt modelId="{222E83D7-C0EE-4224-B546-0CEFDC9B3609}" type="pres">
      <dgm:prSet presAssocID="{8750180B-CCC4-4B99-96F4-E8C2860D9C07}" presName="Name9" presStyleLbl="parChTrans1D2" presStyleIdx="8" presStyleCnt="9"/>
      <dgm:spPr/>
    </dgm:pt>
    <dgm:pt modelId="{A08BFBD0-23FB-4174-8BEA-3154D61D6838}" type="pres">
      <dgm:prSet presAssocID="{8750180B-CCC4-4B99-96F4-E8C2860D9C07}" presName="connTx" presStyleLbl="parChTrans1D2" presStyleIdx="8" presStyleCnt="9"/>
      <dgm:spPr/>
    </dgm:pt>
    <dgm:pt modelId="{B12F104D-53E1-4EE9-96E8-938A34480AAE}" type="pres">
      <dgm:prSet presAssocID="{64EB280F-BFFB-43DE-98C0-DAA3AD1BD8CA}" presName="node" presStyleLbl="node1" presStyleIdx="8" presStyleCnt="9">
        <dgm:presLayoutVars>
          <dgm:bulletEnabled val="1"/>
        </dgm:presLayoutVars>
      </dgm:prSet>
      <dgm:spPr/>
    </dgm:pt>
  </dgm:ptLst>
  <dgm:cxnLst>
    <dgm:cxn modelId="{3A8B5F21-729A-4AE7-9119-A93D4A46E8ED}" type="presOf" srcId="{997A4961-D53C-4303-ADF9-F756F6125BEC}" destId="{A2EED4A7-A038-49E4-9513-03425DD665BA}" srcOrd="0" destOrd="0" presId="urn:microsoft.com/office/officeart/2005/8/layout/radial1"/>
    <dgm:cxn modelId="{470BEE07-1B8D-41A5-9D30-2157D4A72918}" srcId="{0CD82CEA-AD26-49B2-BC2A-EB384CC4A70D}" destId="{4A1943D4-4868-4791-9C47-8A9230C1BFB9}" srcOrd="6" destOrd="0" parTransId="{B6107408-F12A-4AC4-9082-BFC860212AF1}" sibTransId="{73C03F57-3211-49D2-A24C-E15A0F4B239A}"/>
    <dgm:cxn modelId="{D3514C07-FCC0-4464-AA3C-D19C228861BB}" srcId="{0CD82CEA-AD26-49B2-BC2A-EB384CC4A70D}" destId="{997A4961-D53C-4303-ADF9-F756F6125BEC}" srcOrd="3" destOrd="0" parTransId="{ACD71713-6A39-423C-B787-7CAB27EA6849}" sibTransId="{DCD6C31B-A796-4576-97B7-988681E26806}"/>
    <dgm:cxn modelId="{FFC4419B-B716-4CAB-A95E-BC970FDC35C8}" srcId="{25261725-810F-4608-9D14-31920284E926}" destId="{0CD82CEA-AD26-49B2-BC2A-EB384CC4A70D}" srcOrd="0" destOrd="0" parTransId="{ABA0ACC2-1046-4219-BBDA-A4BDF4FF1321}" sibTransId="{A57D4D2A-7C69-4587-B553-5157B7ECD066}"/>
    <dgm:cxn modelId="{2C91CE46-D753-4BCB-A96C-F5D3C65B39C6}" type="presOf" srcId="{DDB8B489-FC18-4A72-8840-B84B70C41886}" destId="{6BE21492-FDB1-4CD2-8826-D79EB746BD77}" srcOrd="1" destOrd="0" presId="urn:microsoft.com/office/officeart/2005/8/layout/radial1"/>
    <dgm:cxn modelId="{AED3EBC3-B2F3-405E-85BA-849FEF9CB1B1}" type="presOf" srcId="{4F4E43D9-DD08-441E-BDE3-DCB34D539946}" destId="{939113F2-4443-4F84-8D6A-E6B564120C75}" srcOrd="1" destOrd="0" presId="urn:microsoft.com/office/officeart/2005/8/layout/radial1"/>
    <dgm:cxn modelId="{9FF68AE1-C249-45FC-A900-8F30A2D23405}" type="presOf" srcId="{AE664257-928F-438F-BD7F-6B765ED98C23}" destId="{F75DBA75-2371-48FD-9C94-E02D7B83C541}" srcOrd="1" destOrd="0" presId="urn:microsoft.com/office/officeart/2005/8/layout/radial1"/>
    <dgm:cxn modelId="{53FF40DB-9E2D-46FA-8F99-0AD589A1D31E}" type="presOf" srcId="{B6107408-F12A-4AC4-9082-BFC860212AF1}" destId="{815DD48C-4F2C-4DA6-97C9-59B4BA4DE245}" srcOrd="0" destOrd="0" presId="urn:microsoft.com/office/officeart/2005/8/layout/radial1"/>
    <dgm:cxn modelId="{FD162856-0BD6-4658-8087-F8347FA8A087}" srcId="{0CD82CEA-AD26-49B2-BC2A-EB384CC4A70D}" destId="{A216464E-62BD-47FA-8936-7E6DC64613CD}" srcOrd="2" destOrd="0" parTransId="{DDB8B489-FC18-4A72-8840-B84B70C41886}" sibTransId="{CD11A3B7-2649-4064-9D48-461170DC110D}"/>
    <dgm:cxn modelId="{445888E3-265E-482B-B8EC-2B2BFE21E908}" srcId="{0CD82CEA-AD26-49B2-BC2A-EB384CC4A70D}" destId="{F2DBE01C-0304-4A4A-BAD8-47BAEDD01843}" srcOrd="4" destOrd="0" parTransId="{0DAC99E3-63E1-48E9-8ACE-7985879C9316}" sibTransId="{8FAB8117-76B7-45BD-A31F-8F01908D8BF3}"/>
    <dgm:cxn modelId="{0B50A06F-F3AB-4F93-98A8-C669BEF5166E}" srcId="{0CD82CEA-AD26-49B2-BC2A-EB384CC4A70D}" destId="{7DC9EE3D-9F82-4E8A-A260-65870ACBB804}" srcOrd="7" destOrd="0" parTransId="{84D5C91A-9CC6-42D1-9E8D-192597CCD508}" sibTransId="{7F81BC84-F637-4815-BEE2-39D0E5A41C2F}"/>
    <dgm:cxn modelId="{90A99BDD-65F7-4CFD-85F5-A1AB7E5A4E73}" type="presOf" srcId="{0DAC99E3-63E1-48E9-8ACE-7985879C9316}" destId="{F5866A00-1A73-470A-9676-02BAD6EE026E}" srcOrd="0" destOrd="0" presId="urn:microsoft.com/office/officeart/2005/8/layout/radial1"/>
    <dgm:cxn modelId="{B6D61152-740D-49B7-AB37-4D69A39D23E0}" type="presOf" srcId="{0DAC99E3-63E1-48E9-8ACE-7985879C9316}" destId="{9DEE8EFB-7345-40F8-8B8C-61CABDAC8D6A}" srcOrd="1" destOrd="0" presId="urn:microsoft.com/office/officeart/2005/8/layout/radial1"/>
    <dgm:cxn modelId="{1C722487-DAA0-450B-944C-401869C62A1C}" type="presOf" srcId="{B6107408-F12A-4AC4-9082-BFC860212AF1}" destId="{A3116F5B-9222-447B-81A9-D32F1A1D680A}" srcOrd="1" destOrd="0" presId="urn:microsoft.com/office/officeart/2005/8/layout/radial1"/>
    <dgm:cxn modelId="{C1F6B6D3-ED5C-4E18-B20F-B84B18876453}" type="presOf" srcId="{84D5C91A-9CC6-42D1-9E8D-192597CCD508}" destId="{4D0C23AE-C4E7-4460-99DE-BA910CFB3B91}" srcOrd="1" destOrd="0" presId="urn:microsoft.com/office/officeart/2005/8/layout/radial1"/>
    <dgm:cxn modelId="{0D5AC060-B8B7-4B6F-AB0A-43F5C1E95751}" type="presOf" srcId="{D7846C4A-B99D-44EB-9C80-9578F796CF02}" destId="{0E26C909-993B-4736-B0C8-3D8BAAB9AA6D}" srcOrd="1" destOrd="0" presId="urn:microsoft.com/office/officeart/2005/8/layout/radial1"/>
    <dgm:cxn modelId="{ABB1A65F-49E5-4141-9F7A-BB4449CEC16D}" type="presOf" srcId="{ACD71713-6A39-423C-B787-7CAB27EA6849}" destId="{66DACCD9-0E8D-4094-A5B5-9071983771BD}" srcOrd="1" destOrd="0" presId="urn:microsoft.com/office/officeart/2005/8/layout/radial1"/>
    <dgm:cxn modelId="{F4FA5293-90A5-41DB-BDD6-58C05C813294}" type="presOf" srcId="{D7846C4A-B99D-44EB-9C80-9578F796CF02}" destId="{E2DCC49B-B0D3-4E0D-B0C5-3CFAD65FABD2}" srcOrd="0" destOrd="0" presId="urn:microsoft.com/office/officeart/2005/8/layout/radial1"/>
    <dgm:cxn modelId="{3C64B35F-3473-441A-B3B4-FCA436D73978}" type="presOf" srcId="{82322E93-1A71-4994-BD76-CCD36B3CD1D2}" destId="{E9502DB6-4B01-4135-BF97-27A0B147004E}" srcOrd="0" destOrd="0" presId="urn:microsoft.com/office/officeart/2005/8/layout/radial1"/>
    <dgm:cxn modelId="{FF451FCA-EE4A-4A90-B3C4-7E424FA444AD}" type="presOf" srcId="{4F4E43D9-DD08-441E-BDE3-DCB34D539946}" destId="{4DE050A7-A4A0-4253-9DA8-1CA0479F7E5A}" srcOrd="0" destOrd="0" presId="urn:microsoft.com/office/officeart/2005/8/layout/radial1"/>
    <dgm:cxn modelId="{D4279FCD-E6E0-45F5-9426-C4952902AC34}" type="presOf" srcId="{AE664257-928F-438F-BD7F-6B765ED98C23}" destId="{BF9DBD1A-B91C-48EE-979C-DC2A6BCE6367}" srcOrd="0" destOrd="0" presId="urn:microsoft.com/office/officeart/2005/8/layout/radial1"/>
    <dgm:cxn modelId="{E5359F78-93E7-4D7E-8115-0BD575A11168}" type="presOf" srcId="{7DC9EE3D-9F82-4E8A-A260-65870ACBB804}" destId="{C9239DB4-07F1-4F6A-8DAF-F4D5C6B1DE0B}" srcOrd="0" destOrd="0" presId="urn:microsoft.com/office/officeart/2005/8/layout/radial1"/>
    <dgm:cxn modelId="{8E74188B-8B02-4774-9FAB-D38E655EB1DB}" type="presOf" srcId="{64EB280F-BFFB-43DE-98C0-DAA3AD1BD8CA}" destId="{B12F104D-53E1-4EE9-96E8-938A34480AAE}" srcOrd="0" destOrd="0" presId="urn:microsoft.com/office/officeart/2005/8/layout/radial1"/>
    <dgm:cxn modelId="{44638BC9-CE5D-436D-8CEC-6BD7D8B259C2}" type="presOf" srcId="{4A1943D4-4868-4791-9C47-8A9230C1BFB9}" destId="{4E5ADE9D-E17E-449E-9D09-DF66AC4E83BF}" srcOrd="0" destOrd="0" presId="urn:microsoft.com/office/officeart/2005/8/layout/radial1"/>
    <dgm:cxn modelId="{09C49004-69B3-4213-AFB2-5B44EF9CB701}" type="presOf" srcId="{8750180B-CCC4-4B99-96F4-E8C2860D9C07}" destId="{A08BFBD0-23FB-4174-8BEA-3154D61D6838}" srcOrd="1" destOrd="0" presId="urn:microsoft.com/office/officeart/2005/8/layout/radial1"/>
    <dgm:cxn modelId="{68978EAF-C871-4198-9E85-88281C616D02}" type="presOf" srcId="{F2DBE01C-0304-4A4A-BAD8-47BAEDD01843}" destId="{B42EF46C-FD6C-49EE-939C-79E91BB343F2}" srcOrd="0" destOrd="0" presId="urn:microsoft.com/office/officeart/2005/8/layout/radial1"/>
    <dgm:cxn modelId="{9BF89986-CDC8-43EE-BF3F-7C8CFDEE8B4C}" type="presOf" srcId="{DDB8B489-FC18-4A72-8840-B84B70C41886}" destId="{B0D5C4D5-7892-407E-ABC3-53737E9CBFEB}" srcOrd="0" destOrd="0" presId="urn:microsoft.com/office/officeart/2005/8/layout/radial1"/>
    <dgm:cxn modelId="{44F0B062-61C0-4F4C-B79B-99558A763C4A}" type="presOf" srcId="{ACD71713-6A39-423C-B787-7CAB27EA6849}" destId="{F5904599-E490-4731-B00F-955F6890ACCB}" srcOrd="0" destOrd="0" presId="urn:microsoft.com/office/officeart/2005/8/layout/radial1"/>
    <dgm:cxn modelId="{DFE14FA9-4D32-4433-82F9-EFAF75B97FB3}" type="presOf" srcId="{A216464E-62BD-47FA-8936-7E6DC64613CD}" destId="{AC4C94E9-C444-49AC-8326-D1CEAE54BFC1}" srcOrd="0" destOrd="0" presId="urn:microsoft.com/office/officeart/2005/8/layout/radial1"/>
    <dgm:cxn modelId="{349BC395-5A16-4C22-A1C7-017D683FC61E}" srcId="{0CD82CEA-AD26-49B2-BC2A-EB384CC4A70D}" destId="{ADEA408D-9E07-4F5E-A3E2-2E6F7F25B65F}" srcOrd="0" destOrd="0" parTransId="{4F4E43D9-DD08-441E-BDE3-DCB34D539946}" sibTransId="{8B671E11-A50F-4CA9-A1A9-FE62E71CF48B}"/>
    <dgm:cxn modelId="{825F2CC0-28AA-4E0A-ABC4-8E50FE860C5C}" srcId="{0CD82CEA-AD26-49B2-BC2A-EB384CC4A70D}" destId="{64EB280F-BFFB-43DE-98C0-DAA3AD1BD8CA}" srcOrd="8" destOrd="0" parTransId="{8750180B-CCC4-4B99-96F4-E8C2860D9C07}" sibTransId="{F3ACA6BF-1C4F-4776-B90D-A23A1E0369FC}"/>
    <dgm:cxn modelId="{780A5F82-0CDE-49FE-A4DA-7EB857B4F7FA}" type="presOf" srcId="{84D5C91A-9CC6-42D1-9E8D-192597CCD508}" destId="{F48F745C-EA50-4006-B860-2601EAB425AD}" srcOrd="0" destOrd="0" presId="urn:microsoft.com/office/officeart/2005/8/layout/radial1"/>
    <dgm:cxn modelId="{C264EB7B-702F-405B-8FDF-C75509440825}" type="presOf" srcId="{0D13A66B-A2B3-47EE-81CE-FEA5EF0202F9}" destId="{FB70C77E-C810-4CAF-B46B-EAFA6B04DDEA}" srcOrd="0" destOrd="0" presId="urn:microsoft.com/office/officeart/2005/8/layout/radial1"/>
    <dgm:cxn modelId="{74783C1A-D779-4791-B030-6BF0F6CA4FA9}" srcId="{0CD82CEA-AD26-49B2-BC2A-EB384CC4A70D}" destId="{82322E93-1A71-4994-BD76-CCD36B3CD1D2}" srcOrd="1" destOrd="0" parTransId="{D7846C4A-B99D-44EB-9C80-9578F796CF02}" sibTransId="{717A8A26-2060-473D-B670-ADFCD3E417D4}"/>
    <dgm:cxn modelId="{581E0F7D-D041-44CD-9CB4-047CC65AB22F}" srcId="{0CD82CEA-AD26-49B2-BC2A-EB384CC4A70D}" destId="{0D13A66B-A2B3-47EE-81CE-FEA5EF0202F9}" srcOrd="5" destOrd="0" parTransId="{AE664257-928F-438F-BD7F-6B765ED98C23}" sibTransId="{DC61017E-7D0F-493A-9115-BA98EE9F3FBB}"/>
    <dgm:cxn modelId="{A72C5748-ACC3-49DA-AC64-C21D86A6EC14}" type="presOf" srcId="{8750180B-CCC4-4B99-96F4-E8C2860D9C07}" destId="{222E83D7-C0EE-4224-B546-0CEFDC9B3609}" srcOrd="0" destOrd="0" presId="urn:microsoft.com/office/officeart/2005/8/layout/radial1"/>
    <dgm:cxn modelId="{559DCD81-6898-40F7-85F1-819A88D3F974}" type="presOf" srcId="{ADEA408D-9E07-4F5E-A3E2-2E6F7F25B65F}" destId="{2A2D9043-B69F-4318-864B-38DE93BBB8BC}" srcOrd="0" destOrd="0" presId="urn:microsoft.com/office/officeart/2005/8/layout/radial1"/>
    <dgm:cxn modelId="{8FD5C8E1-D011-4A8D-9C9A-41851EB036CA}" type="presOf" srcId="{25261725-810F-4608-9D14-31920284E926}" destId="{37D2DB20-5328-4C93-9408-F4DD83CDF3AF}" srcOrd="0" destOrd="0" presId="urn:microsoft.com/office/officeart/2005/8/layout/radial1"/>
    <dgm:cxn modelId="{1AFB08E9-AD4D-491F-82C4-7EA7F49FA53B}" type="presOf" srcId="{0CD82CEA-AD26-49B2-BC2A-EB384CC4A70D}" destId="{1A069FCB-F0C1-400D-B4D3-21258584E05E}" srcOrd="0" destOrd="0" presId="urn:microsoft.com/office/officeart/2005/8/layout/radial1"/>
    <dgm:cxn modelId="{CE39870D-08D8-4224-A004-CEBFC1CE8C13}" type="presParOf" srcId="{37D2DB20-5328-4C93-9408-F4DD83CDF3AF}" destId="{1A069FCB-F0C1-400D-B4D3-21258584E05E}" srcOrd="0" destOrd="0" presId="urn:microsoft.com/office/officeart/2005/8/layout/radial1"/>
    <dgm:cxn modelId="{D24F5754-6E63-4F5A-8DD4-AD969AA70273}" type="presParOf" srcId="{37D2DB20-5328-4C93-9408-F4DD83CDF3AF}" destId="{4DE050A7-A4A0-4253-9DA8-1CA0479F7E5A}" srcOrd="1" destOrd="0" presId="urn:microsoft.com/office/officeart/2005/8/layout/radial1"/>
    <dgm:cxn modelId="{2F68200D-244F-4732-B397-238A5FE4765A}" type="presParOf" srcId="{4DE050A7-A4A0-4253-9DA8-1CA0479F7E5A}" destId="{939113F2-4443-4F84-8D6A-E6B564120C75}" srcOrd="0" destOrd="0" presId="urn:microsoft.com/office/officeart/2005/8/layout/radial1"/>
    <dgm:cxn modelId="{E6E0D4EA-7688-42E0-A135-EAC238A49FED}" type="presParOf" srcId="{37D2DB20-5328-4C93-9408-F4DD83CDF3AF}" destId="{2A2D9043-B69F-4318-864B-38DE93BBB8BC}" srcOrd="2" destOrd="0" presId="urn:microsoft.com/office/officeart/2005/8/layout/radial1"/>
    <dgm:cxn modelId="{1C30AD15-EFA3-4CCE-B2DC-9A53660EBCD1}" type="presParOf" srcId="{37D2DB20-5328-4C93-9408-F4DD83CDF3AF}" destId="{E2DCC49B-B0D3-4E0D-B0C5-3CFAD65FABD2}" srcOrd="3" destOrd="0" presId="urn:microsoft.com/office/officeart/2005/8/layout/radial1"/>
    <dgm:cxn modelId="{825B96BF-2D58-48F2-9B18-578A5D32E5DB}" type="presParOf" srcId="{E2DCC49B-B0D3-4E0D-B0C5-3CFAD65FABD2}" destId="{0E26C909-993B-4736-B0C8-3D8BAAB9AA6D}" srcOrd="0" destOrd="0" presId="urn:microsoft.com/office/officeart/2005/8/layout/radial1"/>
    <dgm:cxn modelId="{06C43325-5D04-4B84-91DF-5912DC8EB5B7}" type="presParOf" srcId="{37D2DB20-5328-4C93-9408-F4DD83CDF3AF}" destId="{E9502DB6-4B01-4135-BF97-27A0B147004E}" srcOrd="4" destOrd="0" presId="urn:microsoft.com/office/officeart/2005/8/layout/radial1"/>
    <dgm:cxn modelId="{209A3FEF-11A3-4E57-B3A1-ACFDB3EE85B1}" type="presParOf" srcId="{37D2DB20-5328-4C93-9408-F4DD83CDF3AF}" destId="{B0D5C4D5-7892-407E-ABC3-53737E9CBFEB}" srcOrd="5" destOrd="0" presId="urn:microsoft.com/office/officeart/2005/8/layout/radial1"/>
    <dgm:cxn modelId="{80A9DBD7-9072-4B17-A5CC-3CF9450DBA09}" type="presParOf" srcId="{B0D5C4D5-7892-407E-ABC3-53737E9CBFEB}" destId="{6BE21492-FDB1-4CD2-8826-D79EB746BD77}" srcOrd="0" destOrd="0" presId="urn:microsoft.com/office/officeart/2005/8/layout/radial1"/>
    <dgm:cxn modelId="{A8CC8A7E-FE56-43CC-855E-6D6199B104CC}" type="presParOf" srcId="{37D2DB20-5328-4C93-9408-F4DD83CDF3AF}" destId="{AC4C94E9-C444-49AC-8326-D1CEAE54BFC1}" srcOrd="6" destOrd="0" presId="urn:microsoft.com/office/officeart/2005/8/layout/radial1"/>
    <dgm:cxn modelId="{4EC1FD20-8A02-4FC5-8296-0B71A413E04D}" type="presParOf" srcId="{37D2DB20-5328-4C93-9408-F4DD83CDF3AF}" destId="{F5904599-E490-4731-B00F-955F6890ACCB}" srcOrd="7" destOrd="0" presId="urn:microsoft.com/office/officeart/2005/8/layout/radial1"/>
    <dgm:cxn modelId="{395B840A-F222-444D-9EAF-B8784387D112}" type="presParOf" srcId="{F5904599-E490-4731-B00F-955F6890ACCB}" destId="{66DACCD9-0E8D-4094-A5B5-9071983771BD}" srcOrd="0" destOrd="0" presId="urn:microsoft.com/office/officeart/2005/8/layout/radial1"/>
    <dgm:cxn modelId="{3921F403-8D3B-48BB-AD78-B0A488E1B82B}" type="presParOf" srcId="{37D2DB20-5328-4C93-9408-F4DD83CDF3AF}" destId="{A2EED4A7-A038-49E4-9513-03425DD665BA}" srcOrd="8" destOrd="0" presId="urn:microsoft.com/office/officeart/2005/8/layout/radial1"/>
    <dgm:cxn modelId="{64AC0CD5-5F12-4B40-A603-466DA2519CBE}" type="presParOf" srcId="{37D2DB20-5328-4C93-9408-F4DD83CDF3AF}" destId="{F5866A00-1A73-470A-9676-02BAD6EE026E}" srcOrd="9" destOrd="0" presId="urn:microsoft.com/office/officeart/2005/8/layout/radial1"/>
    <dgm:cxn modelId="{F2E2AAD9-6CB3-4ECC-B8CC-9157F9D814B1}" type="presParOf" srcId="{F5866A00-1A73-470A-9676-02BAD6EE026E}" destId="{9DEE8EFB-7345-40F8-8B8C-61CABDAC8D6A}" srcOrd="0" destOrd="0" presId="urn:microsoft.com/office/officeart/2005/8/layout/radial1"/>
    <dgm:cxn modelId="{BCD34C27-2165-401C-B6FA-0D8E59A39FF3}" type="presParOf" srcId="{37D2DB20-5328-4C93-9408-F4DD83CDF3AF}" destId="{B42EF46C-FD6C-49EE-939C-79E91BB343F2}" srcOrd="10" destOrd="0" presId="urn:microsoft.com/office/officeart/2005/8/layout/radial1"/>
    <dgm:cxn modelId="{4EB164A5-A86C-4776-AD3B-0D0A3BC852F5}" type="presParOf" srcId="{37D2DB20-5328-4C93-9408-F4DD83CDF3AF}" destId="{BF9DBD1A-B91C-48EE-979C-DC2A6BCE6367}" srcOrd="11" destOrd="0" presId="urn:microsoft.com/office/officeart/2005/8/layout/radial1"/>
    <dgm:cxn modelId="{59561F93-F6F7-4428-BDF0-EE3A5DC0D017}" type="presParOf" srcId="{BF9DBD1A-B91C-48EE-979C-DC2A6BCE6367}" destId="{F75DBA75-2371-48FD-9C94-E02D7B83C541}" srcOrd="0" destOrd="0" presId="urn:microsoft.com/office/officeart/2005/8/layout/radial1"/>
    <dgm:cxn modelId="{CF043127-9AF0-4F84-AC27-C302941030AA}" type="presParOf" srcId="{37D2DB20-5328-4C93-9408-F4DD83CDF3AF}" destId="{FB70C77E-C810-4CAF-B46B-EAFA6B04DDEA}" srcOrd="12" destOrd="0" presId="urn:microsoft.com/office/officeart/2005/8/layout/radial1"/>
    <dgm:cxn modelId="{3FDBBB67-BC66-4998-BAF7-604A11460441}" type="presParOf" srcId="{37D2DB20-5328-4C93-9408-F4DD83CDF3AF}" destId="{815DD48C-4F2C-4DA6-97C9-59B4BA4DE245}" srcOrd="13" destOrd="0" presId="urn:microsoft.com/office/officeart/2005/8/layout/radial1"/>
    <dgm:cxn modelId="{87EC9AC5-A917-43D9-A884-EE03D20C32D7}" type="presParOf" srcId="{815DD48C-4F2C-4DA6-97C9-59B4BA4DE245}" destId="{A3116F5B-9222-447B-81A9-D32F1A1D680A}" srcOrd="0" destOrd="0" presId="urn:microsoft.com/office/officeart/2005/8/layout/radial1"/>
    <dgm:cxn modelId="{C5606015-1064-47C1-9280-0DD828116194}" type="presParOf" srcId="{37D2DB20-5328-4C93-9408-F4DD83CDF3AF}" destId="{4E5ADE9D-E17E-449E-9D09-DF66AC4E83BF}" srcOrd="14" destOrd="0" presId="urn:microsoft.com/office/officeart/2005/8/layout/radial1"/>
    <dgm:cxn modelId="{004BAC84-A862-413F-ADBC-81D0E134E833}" type="presParOf" srcId="{37D2DB20-5328-4C93-9408-F4DD83CDF3AF}" destId="{F48F745C-EA50-4006-B860-2601EAB425AD}" srcOrd="15" destOrd="0" presId="urn:microsoft.com/office/officeart/2005/8/layout/radial1"/>
    <dgm:cxn modelId="{413DE219-4977-4B92-BB35-0D99B45AA60B}" type="presParOf" srcId="{F48F745C-EA50-4006-B860-2601EAB425AD}" destId="{4D0C23AE-C4E7-4460-99DE-BA910CFB3B91}" srcOrd="0" destOrd="0" presId="urn:microsoft.com/office/officeart/2005/8/layout/radial1"/>
    <dgm:cxn modelId="{705D2286-4FF6-4E02-808A-BAE2AF8A7347}" type="presParOf" srcId="{37D2DB20-5328-4C93-9408-F4DD83CDF3AF}" destId="{C9239DB4-07F1-4F6A-8DAF-F4D5C6B1DE0B}" srcOrd="16" destOrd="0" presId="urn:microsoft.com/office/officeart/2005/8/layout/radial1"/>
    <dgm:cxn modelId="{DBA0ABB7-A410-48A3-9F33-2D00FFE3D74A}" type="presParOf" srcId="{37D2DB20-5328-4C93-9408-F4DD83CDF3AF}" destId="{222E83D7-C0EE-4224-B546-0CEFDC9B3609}" srcOrd="17" destOrd="0" presId="urn:microsoft.com/office/officeart/2005/8/layout/radial1"/>
    <dgm:cxn modelId="{5E87F421-9360-4AA3-A76D-1B4867A0BBB0}" type="presParOf" srcId="{222E83D7-C0EE-4224-B546-0CEFDC9B3609}" destId="{A08BFBD0-23FB-4174-8BEA-3154D61D6838}" srcOrd="0" destOrd="0" presId="urn:microsoft.com/office/officeart/2005/8/layout/radial1"/>
    <dgm:cxn modelId="{E7C71C7E-D533-4C89-A8C5-A075F1641A9B}" type="presParOf" srcId="{37D2DB20-5328-4C93-9408-F4DD83CDF3AF}" destId="{B12F104D-53E1-4EE9-96E8-938A34480AAE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261725-810F-4608-9D14-31920284E92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D82CEA-AD26-49B2-BC2A-EB384CC4A70D}">
      <dgm:prSet phldrT="[Text]"/>
      <dgm:spPr/>
      <dgm:t>
        <a:bodyPr/>
        <a:lstStyle/>
        <a:p>
          <a:r>
            <a:rPr lang="en-GB" dirty="0" smtClean="0"/>
            <a:t>Types of energy</a:t>
          </a:r>
          <a:endParaRPr lang="en-GB" dirty="0"/>
        </a:p>
      </dgm:t>
    </dgm:pt>
    <dgm:pt modelId="{ABA0ACC2-1046-4219-BBDA-A4BDF4FF1321}" type="parTrans" cxnId="{FFC4419B-B716-4CAB-A95E-BC970FDC35C8}">
      <dgm:prSet/>
      <dgm:spPr/>
      <dgm:t>
        <a:bodyPr/>
        <a:lstStyle/>
        <a:p>
          <a:endParaRPr lang="en-GB"/>
        </a:p>
      </dgm:t>
    </dgm:pt>
    <dgm:pt modelId="{A57D4D2A-7C69-4587-B553-5157B7ECD066}" type="sibTrans" cxnId="{FFC4419B-B716-4CAB-A95E-BC970FDC35C8}">
      <dgm:prSet/>
      <dgm:spPr/>
      <dgm:t>
        <a:bodyPr/>
        <a:lstStyle/>
        <a:p>
          <a:endParaRPr lang="en-GB"/>
        </a:p>
      </dgm:t>
    </dgm:pt>
    <dgm:pt modelId="{ADEA408D-9E07-4F5E-A3E2-2E6F7F25B65F}">
      <dgm:prSet phldrT="[Text]"/>
      <dgm:spPr/>
      <dgm:t>
        <a:bodyPr/>
        <a:lstStyle/>
        <a:p>
          <a:r>
            <a:rPr lang="en-GB" dirty="0" smtClean="0"/>
            <a:t>Kinetic </a:t>
          </a:r>
          <a:endParaRPr lang="en-GB" dirty="0"/>
        </a:p>
      </dgm:t>
    </dgm:pt>
    <dgm:pt modelId="{4F4E43D9-DD08-441E-BDE3-DCB34D539946}" type="parTrans" cxnId="{349BC395-5A16-4C22-A1C7-017D683FC61E}">
      <dgm:prSet/>
      <dgm:spPr/>
      <dgm:t>
        <a:bodyPr/>
        <a:lstStyle/>
        <a:p>
          <a:endParaRPr lang="en-GB"/>
        </a:p>
      </dgm:t>
    </dgm:pt>
    <dgm:pt modelId="{8B671E11-A50F-4CA9-A1A9-FE62E71CF48B}" type="sibTrans" cxnId="{349BC395-5A16-4C22-A1C7-017D683FC61E}">
      <dgm:prSet/>
      <dgm:spPr/>
      <dgm:t>
        <a:bodyPr/>
        <a:lstStyle/>
        <a:p>
          <a:endParaRPr lang="en-GB"/>
        </a:p>
      </dgm:t>
    </dgm:pt>
    <dgm:pt modelId="{82322E93-1A71-4994-BD76-CCD36B3CD1D2}">
      <dgm:prSet phldrT="[Text]"/>
      <dgm:spPr/>
      <dgm:t>
        <a:bodyPr/>
        <a:lstStyle/>
        <a:p>
          <a:r>
            <a:rPr lang="en-GB" dirty="0" smtClean="0"/>
            <a:t>GPE</a:t>
          </a:r>
          <a:endParaRPr lang="en-GB" dirty="0"/>
        </a:p>
      </dgm:t>
    </dgm:pt>
    <dgm:pt modelId="{D7846C4A-B99D-44EB-9C80-9578F796CF02}" type="parTrans" cxnId="{74783C1A-D779-4791-B030-6BF0F6CA4FA9}">
      <dgm:prSet/>
      <dgm:spPr/>
      <dgm:t>
        <a:bodyPr/>
        <a:lstStyle/>
        <a:p>
          <a:endParaRPr lang="en-GB"/>
        </a:p>
      </dgm:t>
    </dgm:pt>
    <dgm:pt modelId="{717A8A26-2060-473D-B670-ADFCD3E417D4}" type="sibTrans" cxnId="{74783C1A-D779-4791-B030-6BF0F6CA4FA9}">
      <dgm:prSet/>
      <dgm:spPr/>
      <dgm:t>
        <a:bodyPr/>
        <a:lstStyle/>
        <a:p>
          <a:endParaRPr lang="en-GB"/>
        </a:p>
      </dgm:t>
    </dgm:pt>
    <dgm:pt modelId="{A216464E-62BD-47FA-8936-7E6DC64613CD}">
      <dgm:prSet phldrT="[Text]"/>
      <dgm:spPr/>
      <dgm:t>
        <a:bodyPr/>
        <a:lstStyle/>
        <a:p>
          <a:r>
            <a:rPr lang="en-GB" dirty="0" smtClean="0"/>
            <a:t>Elastic PE</a:t>
          </a:r>
          <a:endParaRPr lang="en-GB" dirty="0"/>
        </a:p>
      </dgm:t>
    </dgm:pt>
    <dgm:pt modelId="{DDB8B489-FC18-4A72-8840-B84B70C41886}" type="parTrans" cxnId="{FD162856-0BD6-4658-8087-F8347FA8A087}">
      <dgm:prSet/>
      <dgm:spPr/>
      <dgm:t>
        <a:bodyPr/>
        <a:lstStyle/>
        <a:p>
          <a:endParaRPr lang="en-GB"/>
        </a:p>
      </dgm:t>
    </dgm:pt>
    <dgm:pt modelId="{CD11A3B7-2649-4064-9D48-461170DC110D}" type="sibTrans" cxnId="{FD162856-0BD6-4658-8087-F8347FA8A087}">
      <dgm:prSet/>
      <dgm:spPr/>
      <dgm:t>
        <a:bodyPr/>
        <a:lstStyle/>
        <a:p>
          <a:endParaRPr lang="en-GB"/>
        </a:p>
      </dgm:t>
    </dgm:pt>
    <dgm:pt modelId="{997A4961-D53C-4303-ADF9-F756F6125BEC}">
      <dgm:prSet phldrT="[Text]"/>
      <dgm:spPr/>
      <dgm:t>
        <a:bodyPr/>
        <a:lstStyle/>
        <a:p>
          <a:r>
            <a:rPr lang="en-GB" dirty="0" smtClean="0"/>
            <a:t>Chemical</a:t>
          </a:r>
          <a:endParaRPr lang="en-GB" dirty="0"/>
        </a:p>
      </dgm:t>
    </dgm:pt>
    <dgm:pt modelId="{ACD71713-6A39-423C-B787-7CAB27EA6849}" type="parTrans" cxnId="{D3514C07-FCC0-4464-AA3C-D19C228861BB}">
      <dgm:prSet/>
      <dgm:spPr/>
      <dgm:t>
        <a:bodyPr/>
        <a:lstStyle/>
        <a:p>
          <a:endParaRPr lang="en-GB"/>
        </a:p>
      </dgm:t>
    </dgm:pt>
    <dgm:pt modelId="{DCD6C31B-A796-4576-97B7-988681E26806}" type="sibTrans" cxnId="{D3514C07-FCC0-4464-AA3C-D19C228861BB}">
      <dgm:prSet/>
      <dgm:spPr/>
      <dgm:t>
        <a:bodyPr/>
        <a:lstStyle/>
        <a:p>
          <a:endParaRPr lang="en-GB"/>
        </a:p>
      </dgm:t>
    </dgm:pt>
    <dgm:pt modelId="{F2DBE01C-0304-4A4A-BAD8-47BAEDD01843}">
      <dgm:prSet phldrT="[Text]"/>
      <dgm:spPr/>
      <dgm:t>
        <a:bodyPr/>
        <a:lstStyle/>
        <a:p>
          <a:r>
            <a:rPr lang="en-GB" dirty="0" smtClean="0"/>
            <a:t>Electrical </a:t>
          </a:r>
          <a:endParaRPr lang="en-GB" dirty="0"/>
        </a:p>
      </dgm:t>
    </dgm:pt>
    <dgm:pt modelId="{0DAC99E3-63E1-48E9-8ACE-7985879C9316}" type="parTrans" cxnId="{445888E3-265E-482B-B8EC-2B2BFE21E908}">
      <dgm:prSet/>
      <dgm:spPr/>
      <dgm:t>
        <a:bodyPr/>
        <a:lstStyle/>
        <a:p>
          <a:endParaRPr lang="en-GB"/>
        </a:p>
      </dgm:t>
    </dgm:pt>
    <dgm:pt modelId="{8FAB8117-76B7-45BD-A31F-8F01908D8BF3}" type="sibTrans" cxnId="{445888E3-265E-482B-B8EC-2B2BFE21E908}">
      <dgm:prSet/>
      <dgm:spPr/>
      <dgm:t>
        <a:bodyPr/>
        <a:lstStyle/>
        <a:p>
          <a:endParaRPr lang="en-GB"/>
        </a:p>
      </dgm:t>
    </dgm:pt>
    <dgm:pt modelId="{0D13A66B-A2B3-47EE-81CE-FEA5EF0202F9}">
      <dgm:prSet phldrT="[Text]"/>
      <dgm:spPr/>
      <dgm:t>
        <a:bodyPr/>
        <a:lstStyle/>
        <a:p>
          <a:r>
            <a:rPr lang="en-GB" dirty="0" smtClean="0"/>
            <a:t>Nuclear </a:t>
          </a:r>
          <a:endParaRPr lang="en-GB" dirty="0"/>
        </a:p>
      </dgm:t>
    </dgm:pt>
    <dgm:pt modelId="{AE664257-928F-438F-BD7F-6B765ED98C23}" type="parTrans" cxnId="{581E0F7D-D041-44CD-9CB4-047CC65AB22F}">
      <dgm:prSet/>
      <dgm:spPr/>
      <dgm:t>
        <a:bodyPr/>
        <a:lstStyle/>
        <a:p>
          <a:endParaRPr lang="en-GB"/>
        </a:p>
      </dgm:t>
    </dgm:pt>
    <dgm:pt modelId="{DC61017E-7D0F-493A-9115-BA98EE9F3FBB}" type="sibTrans" cxnId="{581E0F7D-D041-44CD-9CB4-047CC65AB22F}">
      <dgm:prSet/>
      <dgm:spPr/>
      <dgm:t>
        <a:bodyPr/>
        <a:lstStyle/>
        <a:p>
          <a:endParaRPr lang="en-GB"/>
        </a:p>
      </dgm:t>
    </dgm:pt>
    <dgm:pt modelId="{4A1943D4-4868-4791-9C47-8A9230C1BFB9}">
      <dgm:prSet phldrT="[Text]"/>
      <dgm:spPr/>
      <dgm:t>
        <a:bodyPr/>
        <a:lstStyle/>
        <a:p>
          <a:r>
            <a:rPr lang="en-GB" dirty="0" smtClean="0"/>
            <a:t>Light </a:t>
          </a:r>
          <a:endParaRPr lang="en-GB" dirty="0"/>
        </a:p>
      </dgm:t>
    </dgm:pt>
    <dgm:pt modelId="{B6107408-F12A-4AC4-9082-BFC860212AF1}" type="parTrans" cxnId="{470BEE07-1B8D-41A5-9D30-2157D4A72918}">
      <dgm:prSet/>
      <dgm:spPr/>
      <dgm:t>
        <a:bodyPr/>
        <a:lstStyle/>
        <a:p>
          <a:endParaRPr lang="en-GB"/>
        </a:p>
      </dgm:t>
    </dgm:pt>
    <dgm:pt modelId="{73C03F57-3211-49D2-A24C-E15A0F4B239A}" type="sibTrans" cxnId="{470BEE07-1B8D-41A5-9D30-2157D4A72918}">
      <dgm:prSet/>
      <dgm:spPr/>
      <dgm:t>
        <a:bodyPr/>
        <a:lstStyle/>
        <a:p>
          <a:endParaRPr lang="en-GB"/>
        </a:p>
      </dgm:t>
    </dgm:pt>
    <dgm:pt modelId="{7DC9EE3D-9F82-4E8A-A260-65870ACBB804}">
      <dgm:prSet phldrT="[Text]"/>
      <dgm:spPr/>
      <dgm:t>
        <a:bodyPr/>
        <a:lstStyle/>
        <a:p>
          <a:r>
            <a:rPr lang="en-GB" dirty="0" smtClean="0"/>
            <a:t>Sound </a:t>
          </a:r>
          <a:endParaRPr lang="en-GB" dirty="0"/>
        </a:p>
      </dgm:t>
    </dgm:pt>
    <dgm:pt modelId="{84D5C91A-9CC6-42D1-9E8D-192597CCD508}" type="parTrans" cxnId="{0B50A06F-F3AB-4F93-98A8-C669BEF5166E}">
      <dgm:prSet/>
      <dgm:spPr/>
      <dgm:t>
        <a:bodyPr/>
        <a:lstStyle/>
        <a:p>
          <a:endParaRPr lang="en-GB"/>
        </a:p>
      </dgm:t>
    </dgm:pt>
    <dgm:pt modelId="{7F81BC84-F637-4815-BEE2-39D0E5A41C2F}" type="sibTrans" cxnId="{0B50A06F-F3AB-4F93-98A8-C669BEF5166E}">
      <dgm:prSet/>
      <dgm:spPr/>
      <dgm:t>
        <a:bodyPr/>
        <a:lstStyle/>
        <a:p>
          <a:endParaRPr lang="en-GB"/>
        </a:p>
      </dgm:t>
    </dgm:pt>
    <dgm:pt modelId="{64EB280F-BFFB-43DE-98C0-DAA3AD1BD8CA}">
      <dgm:prSet phldrT="[Text]"/>
      <dgm:spPr/>
      <dgm:t>
        <a:bodyPr/>
        <a:lstStyle/>
        <a:p>
          <a:r>
            <a:rPr lang="en-GB" dirty="0" smtClean="0"/>
            <a:t>Heat </a:t>
          </a:r>
          <a:endParaRPr lang="en-GB" dirty="0"/>
        </a:p>
      </dgm:t>
    </dgm:pt>
    <dgm:pt modelId="{8750180B-CCC4-4B99-96F4-E8C2860D9C07}" type="parTrans" cxnId="{825F2CC0-28AA-4E0A-ABC4-8E50FE860C5C}">
      <dgm:prSet/>
      <dgm:spPr/>
      <dgm:t>
        <a:bodyPr/>
        <a:lstStyle/>
        <a:p>
          <a:endParaRPr lang="en-GB"/>
        </a:p>
      </dgm:t>
    </dgm:pt>
    <dgm:pt modelId="{F3ACA6BF-1C4F-4776-B90D-A23A1E0369FC}" type="sibTrans" cxnId="{825F2CC0-28AA-4E0A-ABC4-8E50FE860C5C}">
      <dgm:prSet/>
      <dgm:spPr/>
      <dgm:t>
        <a:bodyPr/>
        <a:lstStyle/>
        <a:p>
          <a:endParaRPr lang="en-GB"/>
        </a:p>
      </dgm:t>
    </dgm:pt>
    <dgm:pt modelId="{37D2DB20-5328-4C93-9408-F4DD83CDF3AF}" type="pres">
      <dgm:prSet presAssocID="{25261725-810F-4608-9D14-31920284E92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069FCB-F0C1-400D-B4D3-21258584E05E}" type="pres">
      <dgm:prSet presAssocID="{0CD82CEA-AD26-49B2-BC2A-EB384CC4A70D}" presName="centerShape" presStyleLbl="node0" presStyleIdx="0" presStyleCnt="1"/>
      <dgm:spPr/>
    </dgm:pt>
    <dgm:pt modelId="{4DE050A7-A4A0-4253-9DA8-1CA0479F7E5A}" type="pres">
      <dgm:prSet presAssocID="{4F4E43D9-DD08-441E-BDE3-DCB34D539946}" presName="Name9" presStyleLbl="parChTrans1D2" presStyleIdx="0" presStyleCnt="9"/>
      <dgm:spPr/>
    </dgm:pt>
    <dgm:pt modelId="{939113F2-4443-4F84-8D6A-E6B564120C75}" type="pres">
      <dgm:prSet presAssocID="{4F4E43D9-DD08-441E-BDE3-DCB34D539946}" presName="connTx" presStyleLbl="parChTrans1D2" presStyleIdx="0" presStyleCnt="9"/>
      <dgm:spPr/>
    </dgm:pt>
    <dgm:pt modelId="{2A2D9043-B69F-4318-864B-38DE93BBB8BC}" type="pres">
      <dgm:prSet presAssocID="{ADEA408D-9E07-4F5E-A3E2-2E6F7F25B65F}" presName="node" presStyleLbl="node1" presStyleIdx="0" presStyleCnt="9">
        <dgm:presLayoutVars>
          <dgm:bulletEnabled val="1"/>
        </dgm:presLayoutVars>
      </dgm:prSet>
      <dgm:spPr/>
    </dgm:pt>
    <dgm:pt modelId="{E2DCC49B-B0D3-4E0D-B0C5-3CFAD65FABD2}" type="pres">
      <dgm:prSet presAssocID="{D7846C4A-B99D-44EB-9C80-9578F796CF02}" presName="Name9" presStyleLbl="parChTrans1D2" presStyleIdx="1" presStyleCnt="9"/>
      <dgm:spPr/>
    </dgm:pt>
    <dgm:pt modelId="{0E26C909-993B-4736-B0C8-3D8BAAB9AA6D}" type="pres">
      <dgm:prSet presAssocID="{D7846C4A-B99D-44EB-9C80-9578F796CF02}" presName="connTx" presStyleLbl="parChTrans1D2" presStyleIdx="1" presStyleCnt="9"/>
      <dgm:spPr/>
    </dgm:pt>
    <dgm:pt modelId="{E9502DB6-4B01-4135-BF97-27A0B147004E}" type="pres">
      <dgm:prSet presAssocID="{82322E93-1A71-4994-BD76-CCD36B3CD1D2}" presName="node" presStyleLbl="node1" presStyleIdx="1" presStyleCnt="9">
        <dgm:presLayoutVars>
          <dgm:bulletEnabled val="1"/>
        </dgm:presLayoutVars>
      </dgm:prSet>
      <dgm:spPr/>
    </dgm:pt>
    <dgm:pt modelId="{B0D5C4D5-7892-407E-ABC3-53737E9CBFEB}" type="pres">
      <dgm:prSet presAssocID="{DDB8B489-FC18-4A72-8840-B84B70C41886}" presName="Name9" presStyleLbl="parChTrans1D2" presStyleIdx="2" presStyleCnt="9"/>
      <dgm:spPr/>
    </dgm:pt>
    <dgm:pt modelId="{6BE21492-FDB1-4CD2-8826-D79EB746BD77}" type="pres">
      <dgm:prSet presAssocID="{DDB8B489-FC18-4A72-8840-B84B70C41886}" presName="connTx" presStyleLbl="parChTrans1D2" presStyleIdx="2" presStyleCnt="9"/>
      <dgm:spPr/>
    </dgm:pt>
    <dgm:pt modelId="{AC4C94E9-C444-49AC-8326-D1CEAE54BFC1}" type="pres">
      <dgm:prSet presAssocID="{A216464E-62BD-47FA-8936-7E6DC64613C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904599-E490-4731-B00F-955F6890ACCB}" type="pres">
      <dgm:prSet presAssocID="{ACD71713-6A39-423C-B787-7CAB27EA6849}" presName="Name9" presStyleLbl="parChTrans1D2" presStyleIdx="3" presStyleCnt="9"/>
      <dgm:spPr/>
    </dgm:pt>
    <dgm:pt modelId="{66DACCD9-0E8D-4094-A5B5-9071983771BD}" type="pres">
      <dgm:prSet presAssocID="{ACD71713-6A39-423C-B787-7CAB27EA6849}" presName="connTx" presStyleLbl="parChTrans1D2" presStyleIdx="3" presStyleCnt="9"/>
      <dgm:spPr/>
    </dgm:pt>
    <dgm:pt modelId="{A2EED4A7-A038-49E4-9513-03425DD665BA}" type="pres">
      <dgm:prSet presAssocID="{997A4961-D53C-4303-ADF9-F756F6125BEC}" presName="node" presStyleLbl="node1" presStyleIdx="3" presStyleCnt="9">
        <dgm:presLayoutVars>
          <dgm:bulletEnabled val="1"/>
        </dgm:presLayoutVars>
      </dgm:prSet>
      <dgm:spPr/>
    </dgm:pt>
    <dgm:pt modelId="{F5866A00-1A73-470A-9676-02BAD6EE026E}" type="pres">
      <dgm:prSet presAssocID="{0DAC99E3-63E1-48E9-8ACE-7985879C9316}" presName="Name9" presStyleLbl="parChTrans1D2" presStyleIdx="4" presStyleCnt="9"/>
      <dgm:spPr/>
    </dgm:pt>
    <dgm:pt modelId="{9DEE8EFB-7345-40F8-8B8C-61CABDAC8D6A}" type="pres">
      <dgm:prSet presAssocID="{0DAC99E3-63E1-48E9-8ACE-7985879C9316}" presName="connTx" presStyleLbl="parChTrans1D2" presStyleIdx="4" presStyleCnt="9"/>
      <dgm:spPr/>
    </dgm:pt>
    <dgm:pt modelId="{B42EF46C-FD6C-49EE-939C-79E91BB343F2}" type="pres">
      <dgm:prSet presAssocID="{F2DBE01C-0304-4A4A-BAD8-47BAEDD01843}" presName="node" presStyleLbl="node1" presStyleIdx="4" presStyleCnt="9">
        <dgm:presLayoutVars>
          <dgm:bulletEnabled val="1"/>
        </dgm:presLayoutVars>
      </dgm:prSet>
      <dgm:spPr/>
    </dgm:pt>
    <dgm:pt modelId="{BF9DBD1A-B91C-48EE-979C-DC2A6BCE6367}" type="pres">
      <dgm:prSet presAssocID="{AE664257-928F-438F-BD7F-6B765ED98C23}" presName="Name9" presStyleLbl="parChTrans1D2" presStyleIdx="5" presStyleCnt="9"/>
      <dgm:spPr/>
    </dgm:pt>
    <dgm:pt modelId="{F75DBA75-2371-48FD-9C94-E02D7B83C541}" type="pres">
      <dgm:prSet presAssocID="{AE664257-928F-438F-BD7F-6B765ED98C23}" presName="connTx" presStyleLbl="parChTrans1D2" presStyleIdx="5" presStyleCnt="9"/>
      <dgm:spPr/>
    </dgm:pt>
    <dgm:pt modelId="{FB70C77E-C810-4CAF-B46B-EAFA6B04DDEA}" type="pres">
      <dgm:prSet presAssocID="{0D13A66B-A2B3-47EE-81CE-FEA5EF0202F9}" presName="node" presStyleLbl="node1" presStyleIdx="5" presStyleCnt="9">
        <dgm:presLayoutVars>
          <dgm:bulletEnabled val="1"/>
        </dgm:presLayoutVars>
      </dgm:prSet>
      <dgm:spPr/>
    </dgm:pt>
    <dgm:pt modelId="{815DD48C-4F2C-4DA6-97C9-59B4BA4DE245}" type="pres">
      <dgm:prSet presAssocID="{B6107408-F12A-4AC4-9082-BFC860212AF1}" presName="Name9" presStyleLbl="parChTrans1D2" presStyleIdx="6" presStyleCnt="9"/>
      <dgm:spPr/>
    </dgm:pt>
    <dgm:pt modelId="{A3116F5B-9222-447B-81A9-D32F1A1D680A}" type="pres">
      <dgm:prSet presAssocID="{B6107408-F12A-4AC4-9082-BFC860212AF1}" presName="connTx" presStyleLbl="parChTrans1D2" presStyleIdx="6" presStyleCnt="9"/>
      <dgm:spPr/>
    </dgm:pt>
    <dgm:pt modelId="{4E5ADE9D-E17E-449E-9D09-DF66AC4E83BF}" type="pres">
      <dgm:prSet presAssocID="{4A1943D4-4868-4791-9C47-8A9230C1BFB9}" presName="node" presStyleLbl="node1" presStyleIdx="6" presStyleCnt="9">
        <dgm:presLayoutVars>
          <dgm:bulletEnabled val="1"/>
        </dgm:presLayoutVars>
      </dgm:prSet>
      <dgm:spPr/>
    </dgm:pt>
    <dgm:pt modelId="{F48F745C-EA50-4006-B860-2601EAB425AD}" type="pres">
      <dgm:prSet presAssocID="{84D5C91A-9CC6-42D1-9E8D-192597CCD508}" presName="Name9" presStyleLbl="parChTrans1D2" presStyleIdx="7" presStyleCnt="9"/>
      <dgm:spPr/>
    </dgm:pt>
    <dgm:pt modelId="{4D0C23AE-C4E7-4460-99DE-BA910CFB3B91}" type="pres">
      <dgm:prSet presAssocID="{84D5C91A-9CC6-42D1-9E8D-192597CCD508}" presName="connTx" presStyleLbl="parChTrans1D2" presStyleIdx="7" presStyleCnt="9"/>
      <dgm:spPr/>
    </dgm:pt>
    <dgm:pt modelId="{C9239DB4-07F1-4F6A-8DAF-F4D5C6B1DE0B}" type="pres">
      <dgm:prSet presAssocID="{7DC9EE3D-9F82-4E8A-A260-65870ACBB804}" presName="node" presStyleLbl="node1" presStyleIdx="7" presStyleCnt="9">
        <dgm:presLayoutVars>
          <dgm:bulletEnabled val="1"/>
        </dgm:presLayoutVars>
      </dgm:prSet>
      <dgm:spPr/>
    </dgm:pt>
    <dgm:pt modelId="{222E83D7-C0EE-4224-B546-0CEFDC9B3609}" type="pres">
      <dgm:prSet presAssocID="{8750180B-CCC4-4B99-96F4-E8C2860D9C07}" presName="Name9" presStyleLbl="parChTrans1D2" presStyleIdx="8" presStyleCnt="9"/>
      <dgm:spPr/>
    </dgm:pt>
    <dgm:pt modelId="{A08BFBD0-23FB-4174-8BEA-3154D61D6838}" type="pres">
      <dgm:prSet presAssocID="{8750180B-CCC4-4B99-96F4-E8C2860D9C07}" presName="connTx" presStyleLbl="parChTrans1D2" presStyleIdx="8" presStyleCnt="9"/>
      <dgm:spPr/>
    </dgm:pt>
    <dgm:pt modelId="{B12F104D-53E1-4EE9-96E8-938A34480AAE}" type="pres">
      <dgm:prSet presAssocID="{64EB280F-BFFB-43DE-98C0-DAA3AD1BD8CA}" presName="node" presStyleLbl="node1" presStyleIdx="8" presStyleCnt="9">
        <dgm:presLayoutVars>
          <dgm:bulletEnabled val="1"/>
        </dgm:presLayoutVars>
      </dgm:prSet>
      <dgm:spPr/>
    </dgm:pt>
  </dgm:ptLst>
  <dgm:cxnLst>
    <dgm:cxn modelId="{D3514C07-FCC0-4464-AA3C-D19C228861BB}" srcId="{0CD82CEA-AD26-49B2-BC2A-EB384CC4A70D}" destId="{997A4961-D53C-4303-ADF9-F756F6125BEC}" srcOrd="3" destOrd="0" parTransId="{ACD71713-6A39-423C-B787-7CAB27EA6849}" sibTransId="{DCD6C31B-A796-4576-97B7-988681E26806}"/>
    <dgm:cxn modelId="{470BEE07-1B8D-41A5-9D30-2157D4A72918}" srcId="{0CD82CEA-AD26-49B2-BC2A-EB384CC4A70D}" destId="{4A1943D4-4868-4791-9C47-8A9230C1BFB9}" srcOrd="6" destOrd="0" parTransId="{B6107408-F12A-4AC4-9082-BFC860212AF1}" sibTransId="{73C03F57-3211-49D2-A24C-E15A0F4B239A}"/>
    <dgm:cxn modelId="{6FC3FE65-2883-4B11-8658-1D2F0B45C75D}" type="presOf" srcId="{0CD82CEA-AD26-49B2-BC2A-EB384CC4A70D}" destId="{1A069FCB-F0C1-400D-B4D3-21258584E05E}" srcOrd="0" destOrd="0" presId="urn:microsoft.com/office/officeart/2005/8/layout/radial1"/>
    <dgm:cxn modelId="{6284E68F-154C-4330-A5C3-4918895F2194}" type="presOf" srcId="{AE664257-928F-438F-BD7F-6B765ED98C23}" destId="{F75DBA75-2371-48FD-9C94-E02D7B83C541}" srcOrd="1" destOrd="0" presId="urn:microsoft.com/office/officeart/2005/8/layout/radial1"/>
    <dgm:cxn modelId="{FFC4419B-B716-4CAB-A95E-BC970FDC35C8}" srcId="{25261725-810F-4608-9D14-31920284E926}" destId="{0CD82CEA-AD26-49B2-BC2A-EB384CC4A70D}" srcOrd="0" destOrd="0" parTransId="{ABA0ACC2-1046-4219-BBDA-A4BDF4FF1321}" sibTransId="{A57D4D2A-7C69-4587-B553-5157B7ECD066}"/>
    <dgm:cxn modelId="{C2445990-99F7-4C93-8F53-957A6A128CC2}" type="presOf" srcId="{A216464E-62BD-47FA-8936-7E6DC64613CD}" destId="{AC4C94E9-C444-49AC-8326-D1CEAE54BFC1}" srcOrd="0" destOrd="0" presId="urn:microsoft.com/office/officeart/2005/8/layout/radial1"/>
    <dgm:cxn modelId="{96BD187C-132F-413E-8F02-E9B57E688FB6}" type="presOf" srcId="{82322E93-1A71-4994-BD76-CCD36B3CD1D2}" destId="{E9502DB6-4B01-4135-BF97-27A0B147004E}" srcOrd="0" destOrd="0" presId="urn:microsoft.com/office/officeart/2005/8/layout/radial1"/>
    <dgm:cxn modelId="{A44C6BBE-2F06-42FF-BC30-59B2523C6C45}" type="presOf" srcId="{AE664257-928F-438F-BD7F-6B765ED98C23}" destId="{BF9DBD1A-B91C-48EE-979C-DC2A6BCE6367}" srcOrd="0" destOrd="0" presId="urn:microsoft.com/office/officeart/2005/8/layout/radial1"/>
    <dgm:cxn modelId="{A1D39A6E-6B0D-4014-9542-28EA776F0DF9}" type="presOf" srcId="{4F4E43D9-DD08-441E-BDE3-DCB34D539946}" destId="{4DE050A7-A4A0-4253-9DA8-1CA0479F7E5A}" srcOrd="0" destOrd="0" presId="urn:microsoft.com/office/officeart/2005/8/layout/radial1"/>
    <dgm:cxn modelId="{FD162856-0BD6-4658-8087-F8347FA8A087}" srcId="{0CD82CEA-AD26-49B2-BC2A-EB384CC4A70D}" destId="{A216464E-62BD-47FA-8936-7E6DC64613CD}" srcOrd="2" destOrd="0" parTransId="{DDB8B489-FC18-4A72-8840-B84B70C41886}" sibTransId="{CD11A3B7-2649-4064-9D48-461170DC110D}"/>
    <dgm:cxn modelId="{445888E3-265E-482B-B8EC-2B2BFE21E908}" srcId="{0CD82CEA-AD26-49B2-BC2A-EB384CC4A70D}" destId="{F2DBE01C-0304-4A4A-BAD8-47BAEDD01843}" srcOrd="4" destOrd="0" parTransId="{0DAC99E3-63E1-48E9-8ACE-7985879C9316}" sibTransId="{8FAB8117-76B7-45BD-A31F-8F01908D8BF3}"/>
    <dgm:cxn modelId="{0B50A06F-F3AB-4F93-98A8-C669BEF5166E}" srcId="{0CD82CEA-AD26-49B2-BC2A-EB384CC4A70D}" destId="{7DC9EE3D-9F82-4E8A-A260-65870ACBB804}" srcOrd="7" destOrd="0" parTransId="{84D5C91A-9CC6-42D1-9E8D-192597CCD508}" sibTransId="{7F81BC84-F637-4815-BEE2-39D0E5A41C2F}"/>
    <dgm:cxn modelId="{18527D33-C224-4DA0-91BB-C66060BE4BEC}" type="presOf" srcId="{DDB8B489-FC18-4A72-8840-B84B70C41886}" destId="{6BE21492-FDB1-4CD2-8826-D79EB746BD77}" srcOrd="1" destOrd="0" presId="urn:microsoft.com/office/officeart/2005/8/layout/radial1"/>
    <dgm:cxn modelId="{91919AC1-AC48-4737-BD49-3535163AC1FD}" type="presOf" srcId="{84D5C91A-9CC6-42D1-9E8D-192597CCD508}" destId="{4D0C23AE-C4E7-4460-99DE-BA910CFB3B91}" srcOrd="1" destOrd="0" presId="urn:microsoft.com/office/officeart/2005/8/layout/radial1"/>
    <dgm:cxn modelId="{98B98E82-7D40-4010-8820-18E76E49D931}" type="presOf" srcId="{997A4961-D53C-4303-ADF9-F756F6125BEC}" destId="{A2EED4A7-A038-49E4-9513-03425DD665BA}" srcOrd="0" destOrd="0" presId="urn:microsoft.com/office/officeart/2005/8/layout/radial1"/>
    <dgm:cxn modelId="{2D198A3B-8C9E-4B12-ACC5-9A04ABAF26EF}" type="presOf" srcId="{B6107408-F12A-4AC4-9082-BFC860212AF1}" destId="{815DD48C-4F2C-4DA6-97C9-59B4BA4DE245}" srcOrd="0" destOrd="0" presId="urn:microsoft.com/office/officeart/2005/8/layout/radial1"/>
    <dgm:cxn modelId="{2D845881-6655-47C5-8960-CDAFBB62B81F}" type="presOf" srcId="{25261725-810F-4608-9D14-31920284E926}" destId="{37D2DB20-5328-4C93-9408-F4DD83CDF3AF}" srcOrd="0" destOrd="0" presId="urn:microsoft.com/office/officeart/2005/8/layout/radial1"/>
    <dgm:cxn modelId="{921463C2-0B9E-4927-A9A8-38DDCAA9E62F}" type="presOf" srcId="{B6107408-F12A-4AC4-9082-BFC860212AF1}" destId="{A3116F5B-9222-447B-81A9-D32F1A1D680A}" srcOrd="1" destOrd="0" presId="urn:microsoft.com/office/officeart/2005/8/layout/radial1"/>
    <dgm:cxn modelId="{D6D467DC-990C-4811-9B3B-A778CE4F19B7}" type="presOf" srcId="{DDB8B489-FC18-4A72-8840-B84B70C41886}" destId="{B0D5C4D5-7892-407E-ABC3-53737E9CBFEB}" srcOrd="0" destOrd="0" presId="urn:microsoft.com/office/officeart/2005/8/layout/radial1"/>
    <dgm:cxn modelId="{5C09B083-9F4C-4160-A21E-50B40AAFE05F}" type="presOf" srcId="{64EB280F-BFFB-43DE-98C0-DAA3AD1BD8CA}" destId="{B12F104D-53E1-4EE9-96E8-938A34480AAE}" srcOrd="0" destOrd="0" presId="urn:microsoft.com/office/officeart/2005/8/layout/radial1"/>
    <dgm:cxn modelId="{E85B8333-5B09-4F7D-AAB6-7EA0B75064D9}" type="presOf" srcId="{8750180B-CCC4-4B99-96F4-E8C2860D9C07}" destId="{A08BFBD0-23FB-4174-8BEA-3154D61D6838}" srcOrd="1" destOrd="0" presId="urn:microsoft.com/office/officeart/2005/8/layout/radial1"/>
    <dgm:cxn modelId="{2FE98D48-99DB-4E55-9D0D-E6B8D6A7B396}" type="presOf" srcId="{F2DBE01C-0304-4A4A-BAD8-47BAEDD01843}" destId="{B42EF46C-FD6C-49EE-939C-79E91BB343F2}" srcOrd="0" destOrd="0" presId="urn:microsoft.com/office/officeart/2005/8/layout/radial1"/>
    <dgm:cxn modelId="{EC809EFD-62E5-425B-90B1-6CCCCE44D4BE}" type="presOf" srcId="{7DC9EE3D-9F82-4E8A-A260-65870ACBB804}" destId="{C9239DB4-07F1-4F6A-8DAF-F4D5C6B1DE0B}" srcOrd="0" destOrd="0" presId="urn:microsoft.com/office/officeart/2005/8/layout/radial1"/>
    <dgm:cxn modelId="{349BC395-5A16-4C22-A1C7-017D683FC61E}" srcId="{0CD82CEA-AD26-49B2-BC2A-EB384CC4A70D}" destId="{ADEA408D-9E07-4F5E-A3E2-2E6F7F25B65F}" srcOrd="0" destOrd="0" parTransId="{4F4E43D9-DD08-441E-BDE3-DCB34D539946}" sibTransId="{8B671E11-A50F-4CA9-A1A9-FE62E71CF48B}"/>
    <dgm:cxn modelId="{36E52180-2288-4D38-BC8D-920D440AC4FA}" type="presOf" srcId="{ACD71713-6A39-423C-B787-7CAB27EA6849}" destId="{66DACCD9-0E8D-4094-A5B5-9071983771BD}" srcOrd="1" destOrd="0" presId="urn:microsoft.com/office/officeart/2005/8/layout/radial1"/>
    <dgm:cxn modelId="{6DDB052F-5EC5-4983-A71D-40B52F6C7578}" type="presOf" srcId="{0D13A66B-A2B3-47EE-81CE-FEA5EF0202F9}" destId="{FB70C77E-C810-4CAF-B46B-EAFA6B04DDEA}" srcOrd="0" destOrd="0" presId="urn:microsoft.com/office/officeart/2005/8/layout/radial1"/>
    <dgm:cxn modelId="{825F2CC0-28AA-4E0A-ABC4-8E50FE860C5C}" srcId="{0CD82CEA-AD26-49B2-BC2A-EB384CC4A70D}" destId="{64EB280F-BFFB-43DE-98C0-DAA3AD1BD8CA}" srcOrd="8" destOrd="0" parTransId="{8750180B-CCC4-4B99-96F4-E8C2860D9C07}" sibTransId="{F3ACA6BF-1C4F-4776-B90D-A23A1E0369FC}"/>
    <dgm:cxn modelId="{8CC65B81-68D4-43C6-ACA8-DD544CB01733}" type="presOf" srcId="{84D5C91A-9CC6-42D1-9E8D-192597CCD508}" destId="{F48F745C-EA50-4006-B860-2601EAB425AD}" srcOrd="0" destOrd="0" presId="urn:microsoft.com/office/officeart/2005/8/layout/radial1"/>
    <dgm:cxn modelId="{E806408C-6E0E-4415-AD96-3D3985D0B639}" type="presOf" srcId="{0DAC99E3-63E1-48E9-8ACE-7985879C9316}" destId="{9DEE8EFB-7345-40F8-8B8C-61CABDAC8D6A}" srcOrd="1" destOrd="0" presId="urn:microsoft.com/office/officeart/2005/8/layout/radial1"/>
    <dgm:cxn modelId="{F728DBC0-1243-4920-850D-1ADAB73FDBA9}" type="presOf" srcId="{0DAC99E3-63E1-48E9-8ACE-7985879C9316}" destId="{F5866A00-1A73-470A-9676-02BAD6EE026E}" srcOrd="0" destOrd="0" presId="urn:microsoft.com/office/officeart/2005/8/layout/radial1"/>
    <dgm:cxn modelId="{1E783665-C0E7-42BC-B11A-1830C8F44733}" type="presOf" srcId="{4A1943D4-4868-4791-9C47-8A9230C1BFB9}" destId="{4E5ADE9D-E17E-449E-9D09-DF66AC4E83BF}" srcOrd="0" destOrd="0" presId="urn:microsoft.com/office/officeart/2005/8/layout/radial1"/>
    <dgm:cxn modelId="{38680D79-8DB6-4F7F-A2F4-3B324D2CEF82}" type="presOf" srcId="{ADEA408D-9E07-4F5E-A3E2-2E6F7F25B65F}" destId="{2A2D9043-B69F-4318-864B-38DE93BBB8BC}" srcOrd="0" destOrd="0" presId="urn:microsoft.com/office/officeart/2005/8/layout/radial1"/>
    <dgm:cxn modelId="{74783C1A-D779-4791-B030-6BF0F6CA4FA9}" srcId="{0CD82CEA-AD26-49B2-BC2A-EB384CC4A70D}" destId="{82322E93-1A71-4994-BD76-CCD36B3CD1D2}" srcOrd="1" destOrd="0" parTransId="{D7846C4A-B99D-44EB-9C80-9578F796CF02}" sibTransId="{717A8A26-2060-473D-B670-ADFCD3E417D4}"/>
    <dgm:cxn modelId="{581E0F7D-D041-44CD-9CB4-047CC65AB22F}" srcId="{0CD82CEA-AD26-49B2-BC2A-EB384CC4A70D}" destId="{0D13A66B-A2B3-47EE-81CE-FEA5EF0202F9}" srcOrd="5" destOrd="0" parTransId="{AE664257-928F-438F-BD7F-6B765ED98C23}" sibTransId="{DC61017E-7D0F-493A-9115-BA98EE9F3FBB}"/>
    <dgm:cxn modelId="{130DA7F0-42CC-4C03-81DD-0D319F72D843}" type="presOf" srcId="{D7846C4A-B99D-44EB-9C80-9578F796CF02}" destId="{E2DCC49B-B0D3-4E0D-B0C5-3CFAD65FABD2}" srcOrd="0" destOrd="0" presId="urn:microsoft.com/office/officeart/2005/8/layout/radial1"/>
    <dgm:cxn modelId="{93FBE75B-8D6C-4373-AA57-AB0D14040A48}" type="presOf" srcId="{ACD71713-6A39-423C-B787-7CAB27EA6849}" destId="{F5904599-E490-4731-B00F-955F6890ACCB}" srcOrd="0" destOrd="0" presId="urn:microsoft.com/office/officeart/2005/8/layout/radial1"/>
    <dgm:cxn modelId="{C0B07751-57CA-4591-AB47-59FB083892C4}" type="presOf" srcId="{4F4E43D9-DD08-441E-BDE3-DCB34D539946}" destId="{939113F2-4443-4F84-8D6A-E6B564120C75}" srcOrd="1" destOrd="0" presId="urn:microsoft.com/office/officeart/2005/8/layout/radial1"/>
    <dgm:cxn modelId="{6C6E37A1-936C-40BF-9D79-8AF636DFE8D0}" type="presOf" srcId="{8750180B-CCC4-4B99-96F4-E8C2860D9C07}" destId="{222E83D7-C0EE-4224-B546-0CEFDC9B3609}" srcOrd="0" destOrd="0" presId="urn:microsoft.com/office/officeart/2005/8/layout/radial1"/>
    <dgm:cxn modelId="{FB5A826B-2266-4A38-B164-1589E0F5D3E5}" type="presOf" srcId="{D7846C4A-B99D-44EB-9C80-9578F796CF02}" destId="{0E26C909-993B-4736-B0C8-3D8BAAB9AA6D}" srcOrd="1" destOrd="0" presId="urn:microsoft.com/office/officeart/2005/8/layout/radial1"/>
    <dgm:cxn modelId="{12C5C390-9A99-42EC-ABEF-7D35E68D99E8}" type="presParOf" srcId="{37D2DB20-5328-4C93-9408-F4DD83CDF3AF}" destId="{1A069FCB-F0C1-400D-B4D3-21258584E05E}" srcOrd="0" destOrd="0" presId="urn:microsoft.com/office/officeart/2005/8/layout/radial1"/>
    <dgm:cxn modelId="{5A40B3B2-D068-49F5-98DB-2EBFACBE5F56}" type="presParOf" srcId="{37D2DB20-5328-4C93-9408-F4DD83CDF3AF}" destId="{4DE050A7-A4A0-4253-9DA8-1CA0479F7E5A}" srcOrd="1" destOrd="0" presId="urn:microsoft.com/office/officeart/2005/8/layout/radial1"/>
    <dgm:cxn modelId="{6DDD021B-D100-4B8C-A13A-89C881B456CB}" type="presParOf" srcId="{4DE050A7-A4A0-4253-9DA8-1CA0479F7E5A}" destId="{939113F2-4443-4F84-8D6A-E6B564120C75}" srcOrd="0" destOrd="0" presId="urn:microsoft.com/office/officeart/2005/8/layout/radial1"/>
    <dgm:cxn modelId="{DE3D534F-9300-40DF-B640-AB222C8052EF}" type="presParOf" srcId="{37D2DB20-5328-4C93-9408-F4DD83CDF3AF}" destId="{2A2D9043-B69F-4318-864B-38DE93BBB8BC}" srcOrd="2" destOrd="0" presId="urn:microsoft.com/office/officeart/2005/8/layout/radial1"/>
    <dgm:cxn modelId="{BC3C19A2-B647-4025-899C-5BD0FDC9A16B}" type="presParOf" srcId="{37D2DB20-5328-4C93-9408-F4DD83CDF3AF}" destId="{E2DCC49B-B0D3-4E0D-B0C5-3CFAD65FABD2}" srcOrd="3" destOrd="0" presId="urn:microsoft.com/office/officeart/2005/8/layout/radial1"/>
    <dgm:cxn modelId="{88B5BB71-B0DD-452B-8352-06441B2FC6F3}" type="presParOf" srcId="{E2DCC49B-B0D3-4E0D-B0C5-3CFAD65FABD2}" destId="{0E26C909-993B-4736-B0C8-3D8BAAB9AA6D}" srcOrd="0" destOrd="0" presId="urn:microsoft.com/office/officeart/2005/8/layout/radial1"/>
    <dgm:cxn modelId="{C155821B-609D-4CB1-8B54-FFC928EC1DEA}" type="presParOf" srcId="{37D2DB20-5328-4C93-9408-F4DD83CDF3AF}" destId="{E9502DB6-4B01-4135-BF97-27A0B147004E}" srcOrd="4" destOrd="0" presId="urn:microsoft.com/office/officeart/2005/8/layout/radial1"/>
    <dgm:cxn modelId="{0806DAF2-6AF5-4A08-888E-868F866BE6E1}" type="presParOf" srcId="{37D2DB20-5328-4C93-9408-F4DD83CDF3AF}" destId="{B0D5C4D5-7892-407E-ABC3-53737E9CBFEB}" srcOrd="5" destOrd="0" presId="urn:microsoft.com/office/officeart/2005/8/layout/radial1"/>
    <dgm:cxn modelId="{D4BE786E-B02F-4393-8E71-8BE99CEB6B68}" type="presParOf" srcId="{B0D5C4D5-7892-407E-ABC3-53737E9CBFEB}" destId="{6BE21492-FDB1-4CD2-8826-D79EB746BD77}" srcOrd="0" destOrd="0" presId="urn:microsoft.com/office/officeart/2005/8/layout/radial1"/>
    <dgm:cxn modelId="{50FEA8DC-84CE-4086-BE98-52109D4EF42F}" type="presParOf" srcId="{37D2DB20-5328-4C93-9408-F4DD83CDF3AF}" destId="{AC4C94E9-C444-49AC-8326-D1CEAE54BFC1}" srcOrd="6" destOrd="0" presId="urn:microsoft.com/office/officeart/2005/8/layout/radial1"/>
    <dgm:cxn modelId="{46F10184-1141-47EB-B1D0-DFE8EFEABA36}" type="presParOf" srcId="{37D2DB20-5328-4C93-9408-F4DD83CDF3AF}" destId="{F5904599-E490-4731-B00F-955F6890ACCB}" srcOrd="7" destOrd="0" presId="urn:microsoft.com/office/officeart/2005/8/layout/radial1"/>
    <dgm:cxn modelId="{19AC7961-3AAB-4EBD-A721-EB47F7D9698E}" type="presParOf" srcId="{F5904599-E490-4731-B00F-955F6890ACCB}" destId="{66DACCD9-0E8D-4094-A5B5-9071983771BD}" srcOrd="0" destOrd="0" presId="urn:microsoft.com/office/officeart/2005/8/layout/radial1"/>
    <dgm:cxn modelId="{C6A5BB1C-45F2-4D2C-A52E-4A35ED2FC8A1}" type="presParOf" srcId="{37D2DB20-5328-4C93-9408-F4DD83CDF3AF}" destId="{A2EED4A7-A038-49E4-9513-03425DD665BA}" srcOrd="8" destOrd="0" presId="urn:microsoft.com/office/officeart/2005/8/layout/radial1"/>
    <dgm:cxn modelId="{50456F2A-75A8-450A-BC86-02B8A5A33640}" type="presParOf" srcId="{37D2DB20-5328-4C93-9408-F4DD83CDF3AF}" destId="{F5866A00-1A73-470A-9676-02BAD6EE026E}" srcOrd="9" destOrd="0" presId="urn:microsoft.com/office/officeart/2005/8/layout/radial1"/>
    <dgm:cxn modelId="{CED7AA68-7FB7-4116-9094-DAA4DA9126D8}" type="presParOf" srcId="{F5866A00-1A73-470A-9676-02BAD6EE026E}" destId="{9DEE8EFB-7345-40F8-8B8C-61CABDAC8D6A}" srcOrd="0" destOrd="0" presId="urn:microsoft.com/office/officeart/2005/8/layout/radial1"/>
    <dgm:cxn modelId="{D7DD0167-3BF7-4B26-9B55-ECB3E58A12FB}" type="presParOf" srcId="{37D2DB20-5328-4C93-9408-F4DD83CDF3AF}" destId="{B42EF46C-FD6C-49EE-939C-79E91BB343F2}" srcOrd="10" destOrd="0" presId="urn:microsoft.com/office/officeart/2005/8/layout/radial1"/>
    <dgm:cxn modelId="{9349F028-09D4-4E19-9CCA-256DF83C4D15}" type="presParOf" srcId="{37D2DB20-5328-4C93-9408-F4DD83CDF3AF}" destId="{BF9DBD1A-B91C-48EE-979C-DC2A6BCE6367}" srcOrd="11" destOrd="0" presId="urn:microsoft.com/office/officeart/2005/8/layout/radial1"/>
    <dgm:cxn modelId="{24047E87-24F3-449C-AF41-49DB5824B4FE}" type="presParOf" srcId="{BF9DBD1A-B91C-48EE-979C-DC2A6BCE6367}" destId="{F75DBA75-2371-48FD-9C94-E02D7B83C541}" srcOrd="0" destOrd="0" presId="urn:microsoft.com/office/officeart/2005/8/layout/radial1"/>
    <dgm:cxn modelId="{6112DC9C-9E03-47AC-8A9B-7A58493DFAA9}" type="presParOf" srcId="{37D2DB20-5328-4C93-9408-F4DD83CDF3AF}" destId="{FB70C77E-C810-4CAF-B46B-EAFA6B04DDEA}" srcOrd="12" destOrd="0" presId="urn:microsoft.com/office/officeart/2005/8/layout/radial1"/>
    <dgm:cxn modelId="{71CCAD78-C7CD-4A2C-B769-6B0E737273E1}" type="presParOf" srcId="{37D2DB20-5328-4C93-9408-F4DD83CDF3AF}" destId="{815DD48C-4F2C-4DA6-97C9-59B4BA4DE245}" srcOrd="13" destOrd="0" presId="urn:microsoft.com/office/officeart/2005/8/layout/radial1"/>
    <dgm:cxn modelId="{447975B5-0645-47AD-88D8-56A6335E10CC}" type="presParOf" srcId="{815DD48C-4F2C-4DA6-97C9-59B4BA4DE245}" destId="{A3116F5B-9222-447B-81A9-D32F1A1D680A}" srcOrd="0" destOrd="0" presId="urn:microsoft.com/office/officeart/2005/8/layout/radial1"/>
    <dgm:cxn modelId="{CB31D2D8-82DC-42FE-BE4E-CE8188A07E2E}" type="presParOf" srcId="{37D2DB20-5328-4C93-9408-F4DD83CDF3AF}" destId="{4E5ADE9D-E17E-449E-9D09-DF66AC4E83BF}" srcOrd="14" destOrd="0" presId="urn:microsoft.com/office/officeart/2005/8/layout/radial1"/>
    <dgm:cxn modelId="{A30CBA3A-A95C-48D7-A577-297DEE7A7239}" type="presParOf" srcId="{37D2DB20-5328-4C93-9408-F4DD83CDF3AF}" destId="{F48F745C-EA50-4006-B860-2601EAB425AD}" srcOrd="15" destOrd="0" presId="urn:microsoft.com/office/officeart/2005/8/layout/radial1"/>
    <dgm:cxn modelId="{12712372-5A06-47F1-B752-934913B25876}" type="presParOf" srcId="{F48F745C-EA50-4006-B860-2601EAB425AD}" destId="{4D0C23AE-C4E7-4460-99DE-BA910CFB3B91}" srcOrd="0" destOrd="0" presId="urn:microsoft.com/office/officeart/2005/8/layout/radial1"/>
    <dgm:cxn modelId="{C1AF0E8A-9377-4019-B958-7E74A29C17E3}" type="presParOf" srcId="{37D2DB20-5328-4C93-9408-F4DD83CDF3AF}" destId="{C9239DB4-07F1-4F6A-8DAF-F4D5C6B1DE0B}" srcOrd="16" destOrd="0" presId="urn:microsoft.com/office/officeart/2005/8/layout/radial1"/>
    <dgm:cxn modelId="{0CA5ECB2-7315-4732-A067-A50989E87F7C}" type="presParOf" srcId="{37D2DB20-5328-4C93-9408-F4DD83CDF3AF}" destId="{222E83D7-C0EE-4224-B546-0CEFDC9B3609}" srcOrd="17" destOrd="0" presId="urn:microsoft.com/office/officeart/2005/8/layout/radial1"/>
    <dgm:cxn modelId="{F4EA5BAC-CCBC-4432-AA87-3994F0592E09}" type="presParOf" srcId="{222E83D7-C0EE-4224-B546-0CEFDC9B3609}" destId="{A08BFBD0-23FB-4174-8BEA-3154D61D6838}" srcOrd="0" destOrd="0" presId="urn:microsoft.com/office/officeart/2005/8/layout/radial1"/>
    <dgm:cxn modelId="{82EE6550-482C-4671-9B26-C28A9FFE8A84}" type="presParOf" srcId="{37D2DB20-5328-4C93-9408-F4DD83CDF3AF}" destId="{B12F104D-53E1-4EE9-96E8-938A34480AAE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261725-810F-4608-9D14-31920284E92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D82CEA-AD26-49B2-BC2A-EB384CC4A70D}">
      <dgm:prSet phldrT="[Text]"/>
      <dgm:spPr/>
      <dgm:t>
        <a:bodyPr/>
        <a:lstStyle/>
        <a:p>
          <a:r>
            <a:rPr lang="en-GB" dirty="0" smtClean="0"/>
            <a:t>Types of energy</a:t>
          </a:r>
          <a:endParaRPr lang="en-GB" dirty="0"/>
        </a:p>
      </dgm:t>
    </dgm:pt>
    <dgm:pt modelId="{ABA0ACC2-1046-4219-BBDA-A4BDF4FF1321}" type="parTrans" cxnId="{FFC4419B-B716-4CAB-A95E-BC970FDC35C8}">
      <dgm:prSet/>
      <dgm:spPr/>
      <dgm:t>
        <a:bodyPr/>
        <a:lstStyle/>
        <a:p>
          <a:endParaRPr lang="en-GB"/>
        </a:p>
      </dgm:t>
    </dgm:pt>
    <dgm:pt modelId="{A57D4D2A-7C69-4587-B553-5157B7ECD066}" type="sibTrans" cxnId="{FFC4419B-B716-4CAB-A95E-BC970FDC35C8}">
      <dgm:prSet/>
      <dgm:spPr/>
      <dgm:t>
        <a:bodyPr/>
        <a:lstStyle/>
        <a:p>
          <a:endParaRPr lang="en-GB"/>
        </a:p>
      </dgm:t>
    </dgm:pt>
    <dgm:pt modelId="{ADEA408D-9E07-4F5E-A3E2-2E6F7F25B65F}">
      <dgm:prSet phldrT="[Text]"/>
      <dgm:spPr/>
      <dgm:t>
        <a:bodyPr/>
        <a:lstStyle/>
        <a:p>
          <a:r>
            <a:rPr lang="en-GB" dirty="0" smtClean="0"/>
            <a:t>Kinetic </a:t>
          </a:r>
          <a:endParaRPr lang="en-GB" dirty="0"/>
        </a:p>
      </dgm:t>
    </dgm:pt>
    <dgm:pt modelId="{4F4E43D9-DD08-441E-BDE3-DCB34D539946}" type="parTrans" cxnId="{349BC395-5A16-4C22-A1C7-017D683FC61E}">
      <dgm:prSet/>
      <dgm:spPr/>
      <dgm:t>
        <a:bodyPr/>
        <a:lstStyle/>
        <a:p>
          <a:endParaRPr lang="en-GB"/>
        </a:p>
      </dgm:t>
    </dgm:pt>
    <dgm:pt modelId="{8B671E11-A50F-4CA9-A1A9-FE62E71CF48B}" type="sibTrans" cxnId="{349BC395-5A16-4C22-A1C7-017D683FC61E}">
      <dgm:prSet/>
      <dgm:spPr/>
      <dgm:t>
        <a:bodyPr/>
        <a:lstStyle/>
        <a:p>
          <a:endParaRPr lang="en-GB"/>
        </a:p>
      </dgm:t>
    </dgm:pt>
    <dgm:pt modelId="{82322E93-1A71-4994-BD76-CCD36B3CD1D2}">
      <dgm:prSet phldrT="[Text]"/>
      <dgm:spPr/>
      <dgm:t>
        <a:bodyPr/>
        <a:lstStyle/>
        <a:p>
          <a:r>
            <a:rPr lang="en-GB" dirty="0" smtClean="0"/>
            <a:t>GPE</a:t>
          </a:r>
          <a:endParaRPr lang="en-GB" dirty="0"/>
        </a:p>
      </dgm:t>
    </dgm:pt>
    <dgm:pt modelId="{D7846C4A-B99D-44EB-9C80-9578F796CF02}" type="parTrans" cxnId="{74783C1A-D779-4791-B030-6BF0F6CA4FA9}">
      <dgm:prSet/>
      <dgm:spPr/>
      <dgm:t>
        <a:bodyPr/>
        <a:lstStyle/>
        <a:p>
          <a:endParaRPr lang="en-GB"/>
        </a:p>
      </dgm:t>
    </dgm:pt>
    <dgm:pt modelId="{717A8A26-2060-473D-B670-ADFCD3E417D4}" type="sibTrans" cxnId="{74783C1A-D779-4791-B030-6BF0F6CA4FA9}">
      <dgm:prSet/>
      <dgm:spPr/>
      <dgm:t>
        <a:bodyPr/>
        <a:lstStyle/>
        <a:p>
          <a:endParaRPr lang="en-GB"/>
        </a:p>
      </dgm:t>
    </dgm:pt>
    <dgm:pt modelId="{A216464E-62BD-47FA-8936-7E6DC64613CD}">
      <dgm:prSet phldrT="[Text]"/>
      <dgm:spPr/>
      <dgm:t>
        <a:bodyPr/>
        <a:lstStyle/>
        <a:p>
          <a:r>
            <a:rPr lang="en-GB" dirty="0" smtClean="0"/>
            <a:t>Elastic PE</a:t>
          </a:r>
          <a:endParaRPr lang="en-GB" dirty="0"/>
        </a:p>
      </dgm:t>
    </dgm:pt>
    <dgm:pt modelId="{DDB8B489-FC18-4A72-8840-B84B70C41886}" type="parTrans" cxnId="{FD162856-0BD6-4658-8087-F8347FA8A087}">
      <dgm:prSet/>
      <dgm:spPr/>
      <dgm:t>
        <a:bodyPr/>
        <a:lstStyle/>
        <a:p>
          <a:endParaRPr lang="en-GB"/>
        </a:p>
      </dgm:t>
    </dgm:pt>
    <dgm:pt modelId="{CD11A3B7-2649-4064-9D48-461170DC110D}" type="sibTrans" cxnId="{FD162856-0BD6-4658-8087-F8347FA8A087}">
      <dgm:prSet/>
      <dgm:spPr/>
      <dgm:t>
        <a:bodyPr/>
        <a:lstStyle/>
        <a:p>
          <a:endParaRPr lang="en-GB"/>
        </a:p>
      </dgm:t>
    </dgm:pt>
    <dgm:pt modelId="{997A4961-D53C-4303-ADF9-F756F6125BEC}">
      <dgm:prSet phldrT="[Text]"/>
      <dgm:spPr/>
      <dgm:t>
        <a:bodyPr/>
        <a:lstStyle/>
        <a:p>
          <a:r>
            <a:rPr lang="en-GB" dirty="0" smtClean="0"/>
            <a:t>Chemical</a:t>
          </a:r>
          <a:endParaRPr lang="en-GB" dirty="0"/>
        </a:p>
      </dgm:t>
    </dgm:pt>
    <dgm:pt modelId="{ACD71713-6A39-423C-B787-7CAB27EA6849}" type="parTrans" cxnId="{D3514C07-FCC0-4464-AA3C-D19C228861BB}">
      <dgm:prSet/>
      <dgm:spPr/>
      <dgm:t>
        <a:bodyPr/>
        <a:lstStyle/>
        <a:p>
          <a:endParaRPr lang="en-GB"/>
        </a:p>
      </dgm:t>
    </dgm:pt>
    <dgm:pt modelId="{DCD6C31B-A796-4576-97B7-988681E26806}" type="sibTrans" cxnId="{D3514C07-FCC0-4464-AA3C-D19C228861BB}">
      <dgm:prSet/>
      <dgm:spPr/>
      <dgm:t>
        <a:bodyPr/>
        <a:lstStyle/>
        <a:p>
          <a:endParaRPr lang="en-GB"/>
        </a:p>
      </dgm:t>
    </dgm:pt>
    <dgm:pt modelId="{F2DBE01C-0304-4A4A-BAD8-47BAEDD01843}">
      <dgm:prSet phldrT="[Text]"/>
      <dgm:spPr/>
      <dgm:t>
        <a:bodyPr/>
        <a:lstStyle/>
        <a:p>
          <a:r>
            <a:rPr lang="en-GB" dirty="0" smtClean="0"/>
            <a:t>Electrical </a:t>
          </a:r>
          <a:endParaRPr lang="en-GB" dirty="0"/>
        </a:p>
      </dgm:t>
    </dgm:pt>
    <dgm:pt modelId="{0DAC99E3-63E1-48E9-8ACE-7985879C9316}" type="parTrans" cxnId="{445888E3-265E-482B-B8EC-2B2BFE21E908}">
      <dgm:prSet/>
      <dgm:spPr/>
      <dgm:t>
        <a:bodyPr/>
        <a:lstStyle/>
        <a:p>
          <a:endParaRPr lang="en-GB"/>
        </a:p>
      </dgm:t>
    </dgm:pt>
    <dgm:pt modelId="{8FAB8117-76B7-45BD-A31F-8F01908D8BF3}" type="sibTrans" cxnId="{445888E3-265E-482B-B8EC-2B2BFE21E908}">
      <dgm:prSet/>
      <dgm:spPr/>
      <dgm:t>
        <a:bodyPr/>
        <a:lstStyle/>
        <a:p>
          <a:endParaRPr lang="en-GB"/>
        </a:p>
      </dgm:t>
    </dgm:pt>
    <dgm:pt modelId="{0D13A66B-A2B3-47EE-81CE-FEA5EF0202F9}">
      <dgm:prSet phldrT="[Text]"/>
      <dgm:spPr/>
      <dgm:t>
        <a:bodyPr/>
        <a:lstStyle/>
        <a:p>
          <a:r>
            <a:rPr lang="en-GB" dirty="0" smtClean="0"/>
            <a:t>Nuclear </a:t>
          </a:r>
          <a:endParaRPr lang="en-GB" dirty="0"/>
        </a:p>
      </dgm:t>
    </dgm:pt>
    <dgm:pt modelId="{AE664257-928F-438F-BD7F-6B765ED98C23}" type="parTrans" cxnId="{581E0F7D-D041-44CD-9CB4-047CC65AB22F}">
      <dgm:prSet/>
      <dgm:spPr/>
      <dgm:t>
        <a:bodyPr/>
        <a:lstStyle/>
        <a:p>
          <a:endParaRPr lang="en-GB"/>
        </a:p>
      </dgm:t>
    </dgm:pt>
    <dgm:pt modelId="{DC61017E-7D0F-493A-9115-BA98EE9F3FBB}" type="sibTrans" cxnId="{581E0F7D-D041-44CD-9CB4-047CC65AB22F}">
      <dgm:prSet/>
      <dgm:spPr/>
      <dgm:t>
        <a:bodyPr/>
        <a:lstStyle/>
        <a:p>
          <a:endParaRPr lang="en-GB"/>
        </a:p>
      </dgm:t>
    </dgm:pt>
    <dgm:pt modelId="{4A1943D4-4868-4791-9C47-8A9230C1BFB9}">
      <dgm:prSet phldrT="[Text]"/>
      <dgm:spPr/>
      <dgm:t>
        <a:bodyPr/>
        <a:lstStyle/>
        <a:p>
          <a:r>
            <a:rPr lang="en-GB" dirty="0" smtClean="0"/>
            <a:t>Light </a:t>
          </a:r>
          <a:endParaRPr lang="en-GB" dirty="0"/>
        </a:p>
      </dgm:t>
    </dgm:pt>
    <dgm:pt modelId="{B6107408-F12A-4AC4-9082-BFC860212AF1}" type="parTrans" cxnId="{470BEE07-1B8D-41A5-9D30-2157D4A72918}">
      <dgm:prSet/>
      <dgm:spPr/>
      <dgm:t>
        <a:bodyPr/>
        <a:lstStyle/>
        <a:p>
          <a:endParaRPr lang="en-GB"/>
        </a:p>
      </dgm:t>
    </dgm:pt>
    <dgm:pt modelId="{73C03F57-3211-49D2-A24C-E15A0F4B239A}" type="sibTrans" cxnId="{470BEE07-1B8D-41A5-9D30-2157D4A72918}">
      <dgm:prSet/>
      <dgm:spPr/>
      <dgm:t>
        <a:bodyPr/>
        <a:lstStyle/>
        <a:p>
          <a:endParaRPr lang="en-GB"/>
        </a:p>
      </dgm:t>
    </dgm:pt>
    <dgm:pt modelId="{7DC9EE3D-9F82-4E8A-A260-65870ACBB804}">
      <dgm:prSet phldrT="[Text]"/>
      <dgm:spPr/>
      <dgm:t>
        <a:bodyPr/>
        <a:lstStyle/>
        <a:p>
          <a:r>
            <a:rPr lang="en-GB" dirty="0" smtClean="0"/>
            <a:t>Sound </a:t>
          </a:r>
          <a:endParaRPr lang="en-GB" dirty="0"/>
        </a:p>
      </dgm:t>
    </dgm:pt>
    <dgm:pt modelId="{84D5C91A-9CC6-42D1-9E8D-192597CCD508}" type="parTrans" cxnId="{0B50A06F-F3AB-4F93-98A8-C669BEF5166E}">
      <dgm:prSet/>
      <dgm:spPr/>
      <dgm:t>
        <a:bodyPr/>
        <a:lstStyle/>
        <a:p>
          <a:endParaRPr lang="en-GB"/>
        </a:p>
      </dgm:t>
    </dgm:pt>
    <dgm:pt modelId="{7F81BC84-F637-4815-BEE2-39D0E5A41C2F}" type="sibTrans" cxnId="{0B50A06F-F3AB-4F93-98A8-C669BEF5166E}">
      <dgm:prSet/>
      <dgm:spPr/>
      <dgm:t>
        <a:bodyPr/>
        <a:lstStyle/>
        <a:p>
          <a:endParaRPr lang="en-GB"/>
        </a:p>
      </dgm:t>
    </dgm:pt>
    <dgm:pt modelId="{64EB280F-BFFB-43DE-98C0-DAA3AD1BD8CA}">
      <dgm:prSet phldrT="[Text]"/>
      <dgm:spPr/>
      <dgm:t>
        <a:bodyPr/>
        <a:lstStyle/>
        <a:p>
          <a:r>
            <a:rPr lang="en-GB" dirty="0" smtClean="0"/>
            <a:t>Heat </a:t>
          </a:r>
          <a:endParaRPr lang="en-GB" dirty="0"/>
        </a:p>
      </dgm:t>
    </dgm:pt>
    <dgm:pt modelId="{8750180B-CCC4-4B99-96F4-E8C2860D9C07}" type="parTrans" cxnId="{825F2CC0-28AA-4E0A-ABC4-8E50FE860C5C}">
      <dgm:prSet/>
      <dgm:spPr/>
      <dgm:t>
        <a:bodyPr/>
        <a:lstStyle/>
        <a:p>
          <a:endParaRPr lang="en-GB"/>
        </a:p>
      </dgm:t>
    </dgm:pt>
    <dgm:pt modelId="{F3ACA6BF-1C4F-4776-B90D-A23A1E0369FC}" type="sibTrans" cxnId="{825F2CC0-28AA-4E0A-ABC4-8E50FE860C5C}">
      <dgm:prSet/>
      <dgm:spPr/>
      <dgm:t>
        <a:bodyPr/>
        <a:lstStyle/>
        <a:p>
          <a:endParaRPr lang="en-GB"/>
        </a:p>
      </dgm:t>
    </dgm:pt>
    <dgm:pt modelId="{37D2DB20-5328-4C93-9408-F4DD83CDF3AF}" type="pres">
      <dgm:prSet presAssocID="{25261725-810F-4608-9D14-31920284E92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069FCB-F0C1-400D-B4D3-21258584E05E}" type="pres">
      <dgm:prSet presAssocID="{0CD82CEA-AD26-49B2-BC2A-EB384CC4A70D}" presName="centerShape" presStyleLbl="node0" presStyleIdx="0" presStyleCnt="1"/>
      <dgm:spPr/>
    </dgm:pt>
    <dgm:pt modelId="{4DE050A7-A4A0-4253-9DA8-1CA0479F7E5A}" type="pres">
      <dgm:prSet presAssocID="{4F4E43D9-DD08-441E-BDE3-DCB34D539946}" presName="Name9" presStyleLbl="parChTrans1D2" presStyleIdx="0" presStyleCnt="9"/>
      <dgm:spPr/>
    </dgm:pt>
    <dgm:pt modelId="{939113F2-4443-4F84-8D6A-E6B564120C75}" type="pres">
      <dgm:prSet presAssocID="{4F4E43D9-DD08-441E-BDE3-DCB34D539946}" presName="connTx" presStyleLbl="parChTrans1D2" presStyleIdx="0" presStyleCnt="9"/>
      <dgm:spPr/>
    </dgm:pt>
    <dgm:pt modelId="{2A2D9043-B69F-4318-864B-38DE93BBB8BC}" type="pres">
      <dgm:prSet presAssocID="{ADEA408D-9E07-4F5E-A3E2-2E6F7F25B65F}" presName="node" presStyleLbl="node1" presStyleIdx="0" presStyleCnt="9">
        <dgm:presLayoutVars>
          <dgm:bulletEnabled val="1"/>
        </dgm:presLayoutVars>
      </dgm:prSet>
      <dgm:spPr/>
    </dgm:pt>
    <dgm:pt modelId="{E2DCC49B-B0D3-4E0D-B0C5-3CFAD65FABD2}" type="pres">
      <dgm:prSet presAssocID="{D7846C4A-B99D-44EB-9C80-9578F796CF02}" presName="Name9" presStyleLbl="parChTrans1D2" presStyleIdx="1" presStyleCnt="9"/>
      <dgm:spPr/>
    </dgm:pt>
    <dgm:pt modelId="{0E26C909-993B-4736-B0C8-3D8BAAB9AA6D}" type="pres">
      <dgm:prSet presAssocID="{D7846C4A-B99D-44EB-9C80-9578F796CF02}" presName="connTx" presStyleLbl="parChTrans1D2" presStyleIdx="1" presStyleCnt="9"/>
      <dgm:spPr/>
    </dgm:pt>
    <dgm:pt modelId="{E9502DB6-4B01-4135-BF97-27A0B147004E}" type="pres">
      <dgm:prSet presAssocID="{82322E93-1A71-4994-BD76-CCD36B3CD1D2}" presName="node" presStyleLbl="node1" presStyleIdx="1" presStyleCnt="9">
        <dgm:presLayoutVars>
          <dgm:bulletEnabled val="1"/>
        </dgm:presLayoutVars>
      </dgm:prSet>
      <dgm:spPr/>
    </dgm:pt>
    <dgm:pt modelId="{B0D5C4D5-7892-407E-ABC3-53737E9CBFEB}" type="pres">
      <dgm:prSet presAssocID="{DDB8B489-FC18-4A72-8840-B84B70C41886}" presName="Name9" presStyleLbl="parChTrans1D2" presStyleIdx="2" presStyleCnt="9"/>
      <dgm:spPr/>
    </dgm:pt>
    <dgm:pt modelId="{6BE21492-FDB1-4CD2-8826-D79EB746BD77}" type="pres">
      <dgm:prSet presAssocID="{DDB8B489-FC18-4A72-8840-B84B70C41886}" presName="connTx" presStyleLbl="parChTrans1D2" presStyleIdx="2" presStyleCnt="9"/>
      <dgm:spPr/>
    </dgm:pt>
    <dgm:pt modelId="{AC4C94E9-C444-49AC-8326-D1CEAE54BFC1}" type="pres">
      <dgm:prSet presAssocID="{A216464E-62BD-47FA-8936-7E6DC64613C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904599-E490-4731-B00F-955F6890ACCB}" type="pres">
      <dgm:prSet presAssocID="{ACD71713-6A39-423C-B787-7CAB27EA6849}" presName="Name9" presStyleLbl="parChTrans1D2" presStyleIdx="3" presStyleCnt="9"/>
      <dgm:spPr/>
    </dgm:pt>
    <dgm:pt modelId="{66DACCD9-0E8D-4094-A5B5-9071983771BD}" type="pres">
      <dgm:prSet presAssocID="{ACD71713-6A39-423C-B787-7CAB27EA6849}" presName="connTx" presStyleLbl="parChTrans1D2" presStyleIdx="3" presStyleCnt="9"/>
      <dgm:spPr/>
    </dgm:pt>
    <dgm:pt modelId="{A2EED4A7-A038-49E4-9513-03425DD665BA}" type="pres">
      <dgm:prSet presAssocID="{997A4961-D53C-4303-ADF9-F756F6125BEC}" presName="node" presStyleLbl="node1" presStyleIdx="3" presStyleCnt="9">
        <dgm:presLayoutVars>
          <dgm:bulletEnabled val="1"/>
        </dgm:presLayoutVars>
      </dgm:prSet>
      <dgm:spPr/>
    </dgm:pt>
    <dgm:pt modelId="{F5866A00-1A73-470A-9676-02BAD6EE026E}" type="pres">
      <dgm:prSet presAssocID="{0DAC99E3-63E1-48E9-8ACE-7985879C9316}" presName="Name9" presStyleLbl="parChTrans1D2" presStyleIdx="4" presStyleCnt="9"/>
      <dgm:spPr/>
    </dgm:pt>
    <dgm:pt modelId="{9DEE8EFB-7345-40F8-8B8C-61CABDAC8D6A}" type="pres">
      <dgm:prSet presAssocID="{0DAC99E3-63E1-48E9-8ACE-7985879C9316}" presName="connTx" presStyleLbl="parChTrans1D2" presStyleIdx="4" presStyleCnt="9"/>
      <dgm:spPr/>
    </dgm:pt>
    <dgm:pt modelId="{B42EF46C-FD6C-49EE-939C-79E91BB343F2}" type="pres">
      <dgm:prSet presAssocID="{F2DBE01C-0304-4A4A-BAD8-47BAEDD01843}" presName="node" presStyleLbl="node1" presStyleIdx="4" presStyleCnt="9">
        <dgm:presLayoutVars>
          <dgm:bulletEnabled val="1"/>
        </dgm:presLayoutVars>
      </dgm:prSet>
      <dgm:spPr/>
    </dgm:pt>
    <dgm:pt modelId="{BF9DBD1A-B91C-48EE-979C-DC2A6BCE6367}" type="pres">
      <dgm:prSet presAssocID="{AE664257-928F-438F-BD7F-6B765ED98C23}" presName="Name9" presStyleLbl="parChTrans1D2" presStyleIdx="5" presStyleCnt="9"/>
      <dgm:spPr/>
    </dgm:pt>
    <dgm:pt modelId="{F75DBA75-2371-48FD-9C94-E02D7B83C541}" type="pres">
      <dgm:prSet presAssocID="{AE664257-928F-438F-BD7F-6B765ED98C23}" presName="connTx" presStyleLbl="parChTrans1D2" presStyleIdx="5" presStyleCnt="9"/>
      <dgm:spPr/>
    </dgm:pt>
    <dgm:pt modelId="{FB70C77E-C810-4CAF-B46B-EAFA6B04DDEA}" type="pres">
      <dgm:prSet presAssocID="{0D13A66B-A2B3-47EE-81CE-FEA5EF0202F9}" presName="node" presStyleLbl="node1" presStyleIdx="5" presStyleCnt="9">
        <dgm:presLayoutVars>
          <dgm:bulletEnabled val="1"/>
        </dgm:presLayoutVars>
      </dgm:prSet>
      <dgm:spPr/>
    </dgm:pt>
    <dgm:pt modelId="{815DD48C-4F2C-4DA6-97C9-59B4BA4DE245}" type="pres">
      <dgm:prSet presAssocID="{B6107408-F12A-4AC4-9082-BFC860212AF1}" presName="Name9" presStyleLbl="parChTrans1D2" presStyleIdx="6" presStyleCnt="9"/>
      <dgm:spPr/>
    </dgm:pt>
    <dgm:pt modelId="{A3116F5B-9222-447B-81A9-D32F1A1D680A}" type="pres">
      <dgm:prSet presAssocID="{B6107408-F12A-4AC4-9082-BFC860212AF1}" presName="connTx" presStyleLbl="parChTrans1D2" presStyleIdx="6" presStyleCnt="9"/>
      <dgm:spPr/>
    </dgm:pt>
    <dgm:pt modelId="{4E5ADE9D-E17E-449E-9D09-DF66AC4E83BF}" type="pres">
      <dgm:prSet presAssocID="{4A1943D4-4868-4791-9C47-8A9230C1BFB9}" presName="node" presStyleLbl="node1" presStyleIdx="6" presStyleCnt="9">
        <dgm:presLayoutVars>
          <dgm:bulletEnabled val="1"/>
        </dgm:presLayoutVars>
      </dgm:prSet>
      <dgm:spPr/>
    </dgm:pt>
    <dgm:pt modelId="{F48F745C-EA50-4006-B860-2601EAB425AD}" type="pres">
      <dgm:prSet presAssocID="{84D5C91A-9CC6-42D1-9E8D-192597CCD508}" presName="Name9" presStyleLbl="parChTrans1D2" presStyleIdx="7" presStyleCnt="9"/>
      <dgm:spPr/>
    </dgm:pt>
    <dgm:pt modelId="{4D0C23AE-C4E7-4460-99DE-BA910CFB3B91}" type="pres">
      <dgm:prSet presAssocID="{84D5C91A-9CC6-42D1-9E8D-192597CCD508}" presName="connTx" presStyleLbl="parChTrans1D2" presStyleIdx="7" presStyleCnt="9"/>
      <dgm:spPr/>
    </dgm:pt>
    <dgm:pt modelId="{C9239DB4-07F1-4F6A-8DAF-F4D5C6B1DE0B}" type="pres">
      <dgm:prSet presAssocID="{7DC9EE3D-9F82-4E8A-A260-65870ACBB804}" presName="node" presStyleLbl="node1" presStyleIdx="7" presStyleCnt="9">
        <dgm:presLayoutVars>
          <dgm:bulletEnabled val="1"/>
        </dgm:presLayoutVars>
      </dgm:prSet>
      <dgm:spPr/>
    </dgm:pt>
    <dgm:pt modelId="{222E83D7-C0EE-4224-B546-0CEFDC9B3609}" type="pres">
      <dgm:prSet presAssocID="{8750180B-CCC4-4B99-96F4-E8C2860D9C07}" presName="Name9" presStyleLbl="parChTrans1D2" presStyleIdx="8" presStyleCnt="9"/>
      <dgm:spPr/>
    </dgm:pt>
    <dgm:pt modelId="{A08BFBD0-23FB-4174-8BEA-3154D61D6838}" type="pres">
      <dgm:prSet presAssocID="{8750180B-CCC4-4B99-96F4-E8C2860D9C07}" presName="connTx" presStyleLbl="parChTrans1D2" presStyleIdx="8" presStyleCnt="9"/>
      <dgm:spPr/>
    </dgm:pt>
    <dgm:pt modelId="{B12F104D-53E1-4EE9-96E8-938A34480AAE}" type="pres">
      <dgm:prSet presAssocID="{64EB280F-BFFB-43DE-98C0-DAA3AD1BD8CA}" presName="node" presStyleLbl="node1" presStyleIdx="8" presStyleCnt="9">
        <dgm:presLayoutVars>
          <dgm:bulletEnabled val="1"/>
        </dgm:presLayoutVars>
      </dgm:prSet>
      <dgm:spPr/>
    </dgm:pt>
  </dgm:ptLst>
  <dgm:cxnLst>
    <dgm:cxn modelId="{B6A9006F-8991-4CB9-B0F5-39563CC28FBB}" type="presOf" srcId="{0CD82CEA-AD26-49B2-BC2A-EB384CC4A70D}" destId="{1A069FCB-F0C1-400D-B4D3-21258584E05E}" srcOrd="0" destOrd="0" presId="urn:microsoft.com/office/officeart/2005/8/layout/radial1"/>
    <dgm:cxn modelId="{657FBDA8-121B-4E93-9FA4-313E4966789A}" type="presOf" srcId="{84D5C91A-9CC6-42D1-9E8D-192597CCD508}" destId="{4D0C23AE-C4E7-4460-99DE-BA910CFB3B91}" srcOrd="1" destOrd="0" presId="urn:microsoft.com/office/officeart/2005/8/layout/radial1"/>
    <dgm:cxn modelId="{99F3C187-A698-451B-9B2F-140994B2F3BF}" type="presOf" srcId="{4F4E43D9-DD08-441E-BDE3-DCB34D539946}" destId="{939113F2-4443-4F84-8D6A-E6B564120C75}" srcOrd="1" destOrd="0" presId="urn:microsoft.com/office/officeart/2005/8/layout/radial1"/>
    <dgm:cxn modelId="{D3514C07-FCC0-4464-AA3C-D19C228861BB}" srcId="{0CD82CEA-AD26-49B2-BC2A-EB384CC4A70D}" destId="{997A4961-D53C-4303-ADF9-F756F6125BEC}" srcOrd="3" destOrd="0" parTransId="{ACD71713-6A39-423C-B787-7CAB27EA6849}" sibTransId="{DCD6C31B-A796-4576-97B7-988681E26806}"/>
    <dgm:cxn modelId="{470BEE07-1B8D-41A5-9D30-2157D4A72918}" srcId="{0CD82CEA-AD26-49B2-BC2A-EB384CC4A70D}" destId="{4A1943D4-4868-4791-9C47-8A9230C1BFB9}" srcOrd="6" destOrd="0" parTransId="{B6107408-F12A-4AC4-9082-BFC860212AF1}" sibTransId="{73C03F57-3211-49D2-A24C-E15A0F4B239A}"/>
    <dgm:cxn modelId="{04F76FC1-36A7-4A5A-813D-22620F5A44BF}" type="presOf" srcId="{997A4961-D53C-4303-ADF9-F756F6125BEC}" destId="{A2EED4A7-A038-49E4-9513-03425DD665BA}" srcOrd="0" destOrd="0" presId="urn:microsoft.com/office/officeart/2005/8/layout/radial1"/>
    <dgm:cxn modelId="{FFC4419B-B716-4CAB-A95E-BC970FDC35C8}" srcId="{25261725-810F-4608-9D14-31920284E926}" destId="{0CD82CEA-AD26-49B2-BC2A-EB384CC4A70D}" srcOrd="0" destOrd="0" parTransId="{ABA0ACC2-1046-4219-BBDA-A4BDF4FF1321}" sibTransId="{A57D4D2A-7C69-4587-B553-5157B7ECD066}"/>
    <dgm:cxn modelId="{9BA3C486-7119-4981-8CDF-B6014555CA60}" type="presOf" srcId="{84D5C91A-9CC6-42D1-9E8D-192597CCD508}" destId="{F48F745C-EA50-4006-B860-2601EAB425AD}" srcOrd="0" destOrd="0" presId="urn:microsoft.com/office/officeart/2005/8/layout/radial1"/>
    <dgm:cxn modelId="{C0E05F72-F264-4E36-AF0B-69768AFA0E33}" type="presOf" srcId="{8750180B-CCC4-4B99-96F4-E8C2860D9C07}" destId="{A08BFBD0-23FB-4174-8BEA-3154D61D6838}" srcOrd="1" destOrd="0" presId="urn:microsoft.com/office/officeart/2005/8/layout/radial1"/>
    <dgm:cxn modelId="{962A8EFA-140D-43C2-85B1-4561A6E22083}" type="presOf" srcId="{D7846C4A-B99D-44EB-9C80-9578F796CF02}" destId="{0E26C909-993B-4736-B0C8-3D8BAAB9AA6D}" srcOrd="1" destOrd="0" presId="urn:microsoft.com/office/officeart/2005/8/layout/radial1"/>
    <dgm:cxn modelId="{888DE4EE-6DFF-4465-A34F-AC3F2F3C5C09}" type="presOf" srcId="{4F4E43D9-DD08-441E-BDE3-DCB34D539946}" destId="{4DE050A7-A4A0-4253-9DA8-1CA0479F7E5A}" srcOrd="0" destOrd="0" presId="urn:microsoft.com/office/officeart/2005/8/layout/radial1"/>
    <dgm:cxn modelId="{7511A8C9-000A-432A-94A0-02F89EE2AF80}" type="presOf" srcId="{8750180B-CCC4-4B99-96F4-E8C2860D9C07}" destId="{222E83D7-C0EE-4224-B546-0CEFDC9B3609}" srcOrd="0" destOrd="0" presId="urn:microsoft.com/office/officeart/2005/8/layout/radial1"/>
    <dgm:cxn modelId="{4102698A-FED5-469C-A011-CABE3E6E470C}" type="presOf" srcId="{AE664257-928F-438F-BD7F-6B765ED98C23}" destId="{F75DBA75-2371-48FD-9C94-E02D7B83C541}" srcOrd="1" destOrd="0" presId="urn:microsoft.com/office/officeart/2005/8/layout/radial1"/>
    <dgm:cxn modelId="{E91BB22B-2AE2-4A06-8E44-92D1118FC5E4}" type="presOf" srcId="{B6107408-F12A-4AC4-9082-BFC860212AF1}" destId="{A3116F5B-9222-447B-81A9-D32F1A1D680A}" srcOrd="1" destOrd="0" presId="urn:microsoft.com/office/officeart/2005/8/layout/radial1"/>
    <dgm:cxn modelId="{FD162856-0BD6-4658-8087-F8347FA8A087}" srcId="{0CD82CEA-AD26-49B2-BC2A-EB384CC4A70D}" destId="{A216464E-62BD-47FA-8936-7E6DC64613CD}" srcOrd="2" destOrd="0" parTransId="{DDB8B489-FC18-4A72-8840-B84B70C41886}" sibTransId="{CD11A3B7-2649-4064-9D48-461170DC110D}"/>
    <dgm:cxn modelId="{445888E3-265E-482B-B8EC-2B2BFE21E908}" srcId="{0CD82CEA-AD26-49B2-BC2A-EB384CC4A70D}" destId="{F2DBE01C-0304-4A4A-BAD8-47BAEDD01843}" srcOrd="4" destOrd="0" parTransId="{0DAC99E3-63E1-48E9-8ACE-7985879C9316}" sibTransId="{8FAB8117-76B7-45BD-A31F-8F01908D8BF3}"/>
    <dgm:cxn modelId="{0B50A06F-F3AB-4F93-98A8-C669BEF5166E}" srcId="{0CD82CEA-AD26-49B2-BC2A-EB384CC4A70D}" destId="{7DC9EE3D-9F82-4E8A-A260-65870ACBB804}" srcOrd="7" destOrd="0" parTransId="{84D5C91A-9CC6-42D1-9E8D-192597CCD508}" sibTransId="{7F81BC84-F637-4815-BEE2-39D0E5A41C2F}"/>
    <dgm:cxn modelId="{831D4BCD-4EF7-4D80-8C44-A26937C07BB8}" type="presOf" srcId="{A216464E-62BD-47FA-8936-7E6DC64613CD}" destId="{AC4C94E9-C444-49AC-8326-D1CEAE54BFC1}" srcOrd="0" destOrd="0" presId="urn:microsoft.com/office/officeart/2005/8/layout/radial1"/>
    <dgm:cxn modelId="{F65A088A-EF2E-40A6-8475-E681B58A4FDC}" type="presOf" srcId="{DDB8B489-FC18-4A72-8840-B84B70C41886}" destId="{6BE21492-FDB1-4CD2-8826-D79EB746BD77}" srcOrd="1" destOrd="0" presId="urn:microsoft.com/office/officeart/2005/8/layout/radial1"/>
    <dgm:cxn modelId="{F382C5D3-99B6-4B81-9943-7DA226DFC0B6}" type="presOf" srcId="{0DAC99E3-63E1-48E9-8ACE-7985879C9316}" destId="{F5866A00-1A73-470A-9676-02BAD6EE026E}" srcOrd="0" destOrd="0" presId="urn:microsoft.com/office/officeart/2005/8/layout/radial1"/>
    <dgm:cxn modelId="{62DE8FE2-E6A9-4D78-A9A3-88B87B308708}" type="presOf" srcId="{DDB8B489-FC18-4A72-8840-B84B70C41886}" destId="{B0D5C4D5-7892-407E-ABC3-53737E9CBFEB}" srcOrd="0" destOrd="0" presId="urn:microsoft.com/office/officeart/2005/8/layout/radial1"/>
    <dgm:cxn modelId="{9B369A04-1C27-4FBE-9AA1-4DAB9F5C3C44}" type="presOf" srcId="{ADEA408D-9E07-4F5E-A3E2-2E6F7F25B65F}" destId="{2A2D9043-B69F-4318-864B-38DE93BBB8BC}" srcOrd="0" destOrd="0" presId="urn:microsoft.com/office/officeart/2005/8/layout/radial1"/>
    <dgm:cxn modelId="{89D83F9B-BE7F-4F02-93C0-9C4A7B967AB5}" type="presOf" srcId="{ACD71713-6A39-423C-B787-7CAB27EA6849}" destId="{F5904599-E490-4731-B00F-955F6890ACCB}" srcOrd="0" destOrd="0" presId="urn:microsoft.com/office/officeart/2005/8/layout/radial1"/>
    <dgm:cxn modelId="{6996D9F1-A1D9-47F5-83C6-8B83042AE8D9}" type="presOf" srcId="{D7846C4A-B99D-44EB-9C80-9578F796CF02}" destId="{E2DCC49B-B0D3-4E0D-B0C5-3CFAD65FABD2}" srcOrd="0" destOrd="0" presId="urn:microsoft.com/office/officeart/2005/8/layout/radial1"/>
    <dgm:cxn modelId="{C25CAD78-9FC8-4550-A6D5-BA5BB572EE94}" type="presOf" srcId="{64EB280F-BFFB-43DE-98C0-DAA3AD1BD8CA}" destId="{B12F104D-53E1-4EE9-96E8-938A34480AAE}" srcOrd="0" destOrd="0" presId="urn:microsoft.com/office/officeart/2005/8/layout/radial1"/>
    <dgm:cxn modelId="{349BC395-5A16-4C22-A1C7-017D683FC61E}" srcId="{0CD82CEA-AD26-49B2-BC2A-EB384CC4A70D}" destId="{ADEA408D-9E07-4F5E-A3E2-2E6F7F25B65F}" srcOrd="0" destOrd="0" parTransId="{4F4E43D9-DD08-441E-BDE3-DCB34D539946}" sibTransId="{8B671E11-A50F-4CA9-A1A9-FE62E71CF48B}"/>
    <dgm:cxn modelId="{0F3A7BD9-6AE1-4B9B-B9FF-AE923E8D5B4F}" type="presOf" srcId="{7DC9EE3D-9F82-4E8A-A260-65870ACBB804}" destId="{C9239DB4-07F1-4F6A-8DAF-F4D5C6B1DE0B}" srcOrd="0" destOrd="0" presId="urn:microsoft.com/office/officeart/2005/8/layout/radial1"/>
    <dgm:cxn modelId="{825F2CC0-28AA-4E0A-ABC4-8E50FE860C5C}" srcId="{0CD82CEA-AD26-49B2-BC2A-EB384CC4A70D}" destId="{64EB280F-BFFB-43DE-98C0-DAA3AD1BD8CA}" srcOrd="8" destOrd="0" parTransId="{8750180B-CCC4-4B99-96F4-E8C2860D9C07}" sibTransId="{F3ACA6BF-1C4F-4776-B90D-A23A1E0369FC}"/>
    <dgm:cxn modelId="{5E059BC0-C8CF-4723-B51A-9EFB5B3F3055}" type="presOf" srcId="{0DAC99E3-63E1-48E9-8ACE-7985879C9316}" destId="{9DEE8EFB-7345-40F8-8B8C-61CABDAC8D6A}" srcOrd="1" destOrd="0" presId="urn:microsoft.com/office/officeart/2005/8/layout/radial1"/>
    <dgm:cxn modelId="{9456A954-7FD5-4135-8D77-C6EBD517522D}" type="presOf" srcId="{AE664257-928F-438F-BD7F-6B765ED98C23}" destId="{BF9DBD1A-B91C-48EE-979C-DC2A6BCE6367}" srcOrd="0" destOrd="0" presId="urn:microsoft.com/office/officeart/2005/8/layout/radial1"/>
    <dgm:cxn modelId="{5E81AAB6-0413-4F6F-B662-95DBC6DFF676}" type="presOf" srcId="{B6107408-F12A-4AC4-9082-BFC860212AF1}" destId="{815DD48C-4F2C-4DA6-97C9-59B4BA4DE245}" srcOrd="0" destOrd="0" presId="urn:microsoft.com/office/officeart/2005/8/layout/radial1"/>
    <dgm:cxn modelId="{B143CC92-D79C-45DE-BAC3-58D2F91E3CEB}" type="presOf" srcId="{82322E93-1A71-4994-BD76-CCD36B3CD1D2}" destId="{E9502DB6-4B01-4135-BF97-27A0B147004E}" srcOrd="0" destOrd="0" presId="urn:microsoft.com/office/officeart/2005/8/layout/radial1"/>
    <dgm:cxn modelId="{74783C1A-D779-4791-B030-6BF0F6CA4FA9}" srcId="{0CD82CEA-AD26-49B2-BC2A-EB384CC4A70D}" destId="{82322E93-1A71-4994-BD76-CCD36B3CD1D2}" srcOrd="1" destOrd="0" parTransId="{D7846C4A-B99D-44EB-9C80-9578F796CF02}" sibTransId="{717A8A26-2060-473D-B670-ADFCD3E417D4}"/>
    <dgm:cxn modelId="{993B3CB3-0304-4BF1-B758-E6A566C82D73}" type="presOf" srcId="{25261725-810F-4608-9D14-31920284E926}" destId="{37D2DB20-5328-4C93-9408-F4DD83CDF3AF}" srcOrd="0" destOrd="0" presId="urn:microsoft.com/office/officeart/2005/8/layout/radial1"/>
    <dgm:cxn modelId="{581E0F7D-D041-44CD-9CB4-047CC65AB22F}" srcId="{0CD82CEA-AD26-49B2-BC2A-EB384CC4A70D}" destId="{0D13A66B-A2B3-47EE-81CE-FEA5EF0202F9}" srcOrd="5" destOrd="0" parTransId="{AE664257-928F-438F-BD7F-6B765ED98C23}" sibTransId="{DC61017E-7D0F-493A-9115-BA98EE9F3FBB}"/>
    <dgm:cxn modelId="{29D60CF2-5B9E-45CB-9672-666A60379BAE}" type="presOf" srcId="{F2DBE01C-0304-4A4A-BAD8-47BAEDD01843}" destId="{B42EF46C-FD6C-49EE-939C-79E91BB343F2}" srcOrd="0" destOrd="0" presId="urn:microsoft.com/office/officeart/2005/8/layout/radial1"/>
    <dgm:cxn modelId="{6C34A3E9-5278-425C-9AF7-E6EF300CA58D}" type="presOf" srcId="{4A1943D4-4868-4791-9C47-8A9230C1BFB9}" destId="{4E5ADE9D-E17E-449E-9D09-DF66AC4E83BF}" srcOrd="0" destOrd="0" presId="urn:microsoft.com/office/officeart/2005/8/layout/radial1"/>
    <dgm:cxn modelId="{887E7B37-9135-4E22-A68C-43012952C21A}" type="presOf" srcId="{ACD71713-6A39-423C-B787-7CAB27EA6849}" destId="{66DACCD9-0E8D-4094-A5B5-9071983771BD}" srcOrd="1" destOrd="0" presId="urn:microsoft.com/office/officeart/2005/8/layout/radial1"/>
    <dgm:cxn modelId="{B421CD32-1067-4792-B01B-E357F88AC1EE}" type="presOf" srcId="{0D13A66B-A2B3-47EE-81CE-FEA5EF0202F9}" destId="{FB70C77E-C810-4CAF-B46B-EAFA6B04DDEA}" srcOrd="0" destOrd="0" presId="urn:microsoft.com/office/officeart/2005/8/layout/radial1"/>
    <dgm:cxn modelId="{5E7DED48-BF71-4974-9348-9089FD6FC79A}" type="presParOf" srcId="{37D2DB20-5328-4C93-9408-F4DD83CDF3AF}" destId="{1A069FCB-F0C1-400D-B4D3-21258584E05E}" srcOrd="0" destOrd="0" presId="urn:microsoft.com/office/officeart/2005/8/layout/radial1"/>
    <dgm:cxn modelId="{D6640116-51BA-4256-AFB2-CA25467A3295}" type="presParOf" srcId="{37D2DB20-5328-4C93-9408-F4DD83CDF3AF}" destId="{4DE050A7-A4A0-4253-9DA8-1CA0479F7E5A}" srcOrd="1" destOrd="0" presId="urn:microsoft.com/office/officeart/2005/8/layout/radial1"/>
    <dgm:cxn modelId="{705135BD-1B72-4B3F-AC93-318B115C7825}" type="presParOf" srcId="{4DE050A7-A4A0-4253-9DA8-1CA0479F7E5A}" destId="{939113F2-4443-4F84-8D6A-E6B564120C75}" srcOrd="0" destOrd="0" presId="urn:microsoft.com/office/officeart/2005/8/layout/radial1"/>
    <dgm:cxn modelId="{85B707D2-FF90-404E-9380-5A782F96353E}" type="presParOf" srcId="{37D2DB20-5328-4C93-9408-F4DD83CDF3AF}" destId="{2A2D9043-B69F-4318-864B-38DE93BBB8BC}" srcOrd="2" destOrd="0" presId="urn:microsoft.com/office/officeart/2005/8/layout/radial1"/>
    <dgm:cxn modelId="{588EB536-9CC4-409F-A6EB-4BDA9A3199BA}" type="presParOf" srcId="{37D2DB20-5328-4C93-9408-F4DD83CDF3AF}" destId="{E2DCC49B-B0D3-4E0D-B0C5-3CFAD65FABD2}" srcOrd="3" destOrd="0" presId="urn:microsoft.com/office/officeart/2005/8/layout/radial1"/>
    <dgm:cxn modelId="{694F0FD7-FE48-49E8-96D0-EE4212FB04FE}" type="presParOf" srcId="{E2DCC49B-B0D3-4E0D-B0C5-3CFAD65FABD2}" destId="{0E26C909-993B-4736-B0C8-3D8BAAB9AA6D}" srcOrd="0" destOrd="0" presId="urn:microsoft.com/office/officeart/2005/8/layout/radial1"/>
    <dgm:cxn modelId="{623980D5-9A2A-4F43-BA5B-81603642488B}" type="presParOf" srcId="{37D2DB20-5328-4C93-9408-F4DD83CDF3AF}" destId="{E9502DB6-4B01-4135-BF97-27A0B147004E}" srcOrd="4" destOrd="0" presId="urn:microsoft.com/office/officeart/2005/8/layout/radial1"/>
    <dgm:cxn modelId="{EB03054B-6BD3-4E1F-89AA-5B27C68D0F85}" type="presParOf" srcId="{37D2DB20-5328-4C93-9408-F4DD83CDF3AF}" destId="{B0D5C4D5-7892-407E-ABC3-53737E9CBFEB}" srcOrd="5" destOrd="0" presId="urn:microsoft.com/office/officeart/2005/8/layout/radial1"/>
    <dgm:cxn modelId="{2D57C914-E05B-4000-B4FA-9C90F83D3479}" type="presParOf" srcId="{B0D5C4D5-7892-407E-ABC3-53737E9CBFEB}" destId="{6BE21492-FDB1-4CD2-8826-D79EB746BD77}" srcOrd="0" destOrd="0" presId="urn:microsoft.com/office/officeart/2005/8/layout/radial1"/>
    <dgm:cxn modelId="{CAD36329-D9D0-4D3D-A345-63B34450E085}" type="presParOf" srcId="{37D2DB20-5328-4C93-9408-F4DD83CDF3AF}" destId="{AC4C94E9-C444-49AC-8326-D1CEAE54BFC1}" srcOrd="6" destOrd="0" presId="urn:microsoft.com/office/officeart/2005/8/layout/radial1"/>
    <dgm:cxn modelId="{43E6208B-D9AB-461E-B737-52FDA651CF4A}" type="presParOf" srcId="{37D2DB20-5328-4C93-9408-F4DD83CDF3AF}" destId="{F5904599-E490-4731-B00F-955F6890ACCB}" srcOrd="7" destOrd="0" presId="urn:microsoft.com/office/officeart/2005/8/layout/radial1"/>
    <dgm:cxn modelId="{F82A40FA-7D58-43A7-86B4-7839458F941B}" type="presParOf" srcId="{F5904599-E490-4731-B00F-955F6890ACCB}" destId="{66DACCD9-0E8D-4094-A5B5-9071983771BD}" srcOrd="0" destOrd="0" presId="urn:microsoft.com/office/officeart/2005/8/layout/radial1"/>
    <dgm:cxn modelId="{0576DBA9-55C9-484A-BFB2-68F6EB416663}" type="presParOf" srcId="{37D2DB20-5328-4C93-9408-F4DD83CDF3AF}" destId="{A2EED4A7-A038-49E4-9513-03425DD665BA}" srcOrd="8" destOrd="0" presId="urn:microsoft.com/office/officeart/2005/8/layout/radial1"/>
    <dgm:cxn modelId="{E1CA69E6-06EA-415A-A564-40A2673B2CCA}" type="presParOf" srcId="{37D2DB20-5328-4C93-9408-F4DD83CDF3AF}" destId="{F5866A00-1A73-470A-9676-02BAD6EE026E}" srcOrd="9" destOrd="0" presId="urn:microsoft.com/office/officeart/2005/8/layout/radial1"/>
    <dgm:cxn modelId="{BC507216-9ADF-4B39-9FCB-7F121B5A9C4F}" type="presParOf" srcId="{F5866A00-1A73-470A-9676-02BAD6EE026E}" destId="{9DEE8EFB-7345-40F8-8B8C-61CABDAC8D6A}" srcOrd="0" destOrd="0" presId="urn:microsoft.com/office/officeart/2005/8/layout/radial1"/>
    <dgm:cxn modelId="{F1A6BDAD-901B-4F3C-9741-0406089ACD5E}" type="presParOf" srcId="{37D2DB20-5328-4C93-9408-F4DD83CDF3AF}" destId="{B42EF46C-FD6C-49EE-939C-79E91BB343F2}" srcOrd="10" destOrd="0" presId="urn:microsoft.com/office/officeart/2005/8/layout/radial1"/>
    <dgm:cxn modelId="{4D601BA0-C77E-49D9-BFFE-BD816EBE81DD}" type="presParOf" srcId="{37D2DB20-5328-4C93-9408-F4DD83CDF3AF}" destId="{BF9DBD1A-B91C-48EE-979C-DC2A6BCE6367}" srcOrd="11" destOrd="0" presId="urn:microsoft.com/office/officeart/2005/8/layout/radial1"/>
    <dgm:cxn modelId="{79919173-C4A2-4A21-9A13-F618764C02FB}" type="presParOf" srcId="{BF9DBD1A-B91C-48EE-979C-DC2A6BCE6367}" destId="{F75DBA75-2371-48FD-9C94-E02D7B83C541}" srcOrd="0" destOrd="0" presId="urn:microsoft.com/office/officeart/2005/8/layout/radial1"/>
    <dgm:cxn modelId="{25E8CD4A-3856-427A-A31F-2AA1D6ED9FDF}" type="presParOf" srcId="{37D2DB20-5328-4C93-9408-F4DD83CDF3AF}" destId="{FB70C77E-C810-4CAF-B46B-EAFA6B04DDEA}" srcOrd="12" destOrd="0" presId="urn:microsoft.com/office/officeart/2005/8/layout/radial1"/>
    <dgm:cxn modelId="{A9BB2953-E656-43BF-9A86-13CD6DFF73A1}" type="presParOf" srcId="{37D2DB20-5328-4C93-9408-F4DD83CDF3AF}" destId="{815DD48C-4F2C-4DA6-97C9-59B4BA4DE245}" srcOrd="13" destOrd="0" presId="urn:microsoft.com/office/officeart/2005/8/layout/radial1"/>
    <dgm:cxn modelId="{F1DCCD27-B8BD-44F6-B660-8AFD2101408C}" type="presParOf" srcId="{815DD48C-4F2C-4DA6-97C9-59B4BA4DE245}" destId="{A3116F5B-9222-447B-81A9-D32F1A1D680A}" srcOrd="0" destOrd="0" presId="urn:microsoft.com/office/officeart/2005/8/layout/radial1"/>
    <dgm:cxn modelId="{8950439E-1542-454C-82F3-97876E93E1F0}" type="presParOf" srcId="{37D2DB20-5328-4C93-9408-F4DD83CDF3AF}" destId="{4E5ADE9D-E17E-449E-9D09-DF66AC4E83BF}" srcOrd="14" destOrd="0" presId="urn:microsoft.com/office/officeart/2005/8/layout/radial1"/>
    <dgm:cxn modelId="{1387EF9D-0F0B-4CCF-BA6E-A432E5E0F5F3}" type="presParOf" srcId="{37D2DB20-5328-4C93-9408-F4DD83CDF3AF}" destId="{F48F745C-EA50-4006-B860-2601EAB425AD}" srcOrd="15" destOrd="0" presId="urn:microsoft.com/office/officeart/2005/8/layout/radial1"/>
    <dgm:cxn modelId="{A3171A0E-75FC-4D5C-B892-9A02F9576102}" type="presParOf" srcId="{F48F745C-EA50-4006-B860-2601EAB425AD}" destId="{4D0C23AE-C4E7-4460-99DE-BA910CFB3B91}" srcOrd="0" destOrd="0" presId="urn:microsoft.com/office/officeart/2005/8/layout/radial1"/>
    <dgm:cxn modelId="{D0DAA123-EF02-4458-9375-23A0D8CC2F5C}" type="presParOf" srcId="{37D2DB20-5328-4C93-9408-F4DD83CDF3AF}" destId="{C9239DB4-07F1-4F6A-8DAF-F4D5C6B1DE0B}" srcOrd="16" destOrd="0" presId="urn:microsoft.com/office/officeart/2005/8/layout/radial1"/>
    <dgm:cxn modelId="{59F9DCD9-4D70-454E-BB47-F1112FE2328D}" type="presParOf" srcId="{37D2DB20-5328-4C93-9408-F4DD83CDF3AF}" destId="{222E83D7-C0EE-4224-B546-0CEFDC9B3609}" srcOrd="17" destOrd="0" presId="urn:microsoft.com/office/officeart/2005/8/layout/radial1"/>
    <dgm:cxn modelId="{E8E6EADF-559F-4EDB-91F5-E93A5AC5DF5A}" type="presParOf" srcId="{222E83D7-C0EE-4224-B546-0CEFDC9B3609}" destId="{A08BFBD0-23FB-4174-8BEA-3154D61D6838}" srcOrd="0" destOrd="0" presId="urn:microsoft.com/office/officeart/2005/8/layout/radial1"/>
    <dgm:cxn modelId="{2211A2B3-7A66-4195-BE12-3B6DE426106D}" type="presParOf" srcId="{37D2DB20-5328-4C93-9408-F4DD83CDF3AF}" destId="{B12F104D-53E1-4EE9-96E8-938A34480AAE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69FCB-F0C1-400D-B4D3-21258584E05E}">
      <dsp:nvSpPr>
        <dsp:cNvPr id="0" name=""/>
        <dsp:cNvSpPr/>
      </dsp:nvSpPr>
      <dsp:spPr>
        <a:xfrm>
          <a:off x="2760772" y="1843733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Types of energy</a:t>
          </a:r>
          <a:endParaRPr lang="en-GB" sz="1500" kern="1200" dirty="0"/>
        </a:p>
      </dsp:txBody>
      <dsp:txXfrm>
        <a:off x="2901240" y="1984201"/>
        <a:ext cx="678239" cy="678239"/>
      </dsp:txXfrm>
    </dsp:sp>
    <dsp:sp modelId="{4DE050A7-A4A0-4253-9DA8-1CA0479F7E5A}">
      <dsp:nvSpPr>
        <dsp:cNvPr id="0" name=""/>
        <dsp:cNvSpPr/>
      </dsp:nvSpPr>
      <dsp:spPr>
        <a:xfrm rot="16200000">
          <a:off x="2806797" y="1396850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218681" y="1388493"/>
        <a:ext cx="43356" cy="43356"/>
      </dsp:txXfrm>
    </dsp:sp>
    <dsp:sp modelId="{2A2D9043-B69F-4318-864B-38DE93BBB8BC}">
      <dsp:nvSpPr>
        <dsp:cNvPr id="0" name=""/>
        <dsp:cNvSpPr/>
      </dsp:nvSpPr>
      <dsp:spPr>
        <a:xfrm>
          <a:off x="2760772" y="17432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Kinetic </a:t>
          </a:r>
          <a:endParaRPr lang="en-GB" sz="1400" kern="1200" dirty="0"/>
        </a:p>
      </dsp:txBody>
      <dsp:txXfrm>
        <a:off x="2901240" y="157900"/>
        <a:ext cx="678239" cy="678239"/>
      </dsp:txXfrm>
    </dsp:sp>
    <dsp:sp modelId="{E2DCC49B-B0D3-4E0D-B0C5-3CFAD65FABD2}">
      <dsp:nvSpPr>
        <dsp:cNvPr id="0" name=""/>
        <dsp:cNvSpPr/>
      </dsp:nvSpPr>
      <dsp:spPr>
        <a:xfrm rot="18600000">
          <a:off x="3393759" y="1610487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805643" y="1602129"/>
        <a:ext cx="43356" cy="43356"/>
      </dsp:txXfrm>
    </dsp:sp>
    <dsp:sp modelId="{E9502DB6-4B01-4135-BF97-27A0B147004E}">
      <dsp:nvSpPr>
        <dsp:cNvPr id="0" name=""/>
        <dsp:cNvSpPr/>
      </dsp:nvSpPr>
      <dsp:spPr>
        <a:xfrm>
          <a:off x="3934695" y="444706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GPE</a:t>
          </a:r>
          <a:endParaRPr lang="en-GB" sz="1400" kern="1200" dirty="0"/>
        </a:p>
      </dsp:txBody>
      <dsp:txXfrm>
        <a:off x="4075163" y="585174"/>
        <a:ext cx="678239" cy="678239"/>
      </dsp:txXfrm>
    </dsp:sp>
    <dsp:sp modelId="{B0D5C4D5-7892-407E-ABC3-53737E9CBFEB}">
      <dsp:nvSpPr>
        <dsp:cNvPr id="0" name=""/>
        <dsp:cNvSpPr/>
      </dsp:nvSpPr>
      <dsp:spPr>
        <a:xfrm rot="21000000">
          <a:off x="3706075" y="2151434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17959" y="2143076"/>
        <a:ext cx="43356" cy="43356"/>
      </dsp:txXfrm>
    </dsp:sp>
    <dsp:sp modelId="{AC4C94E9-C444-49AC-8326-D1CEAE54BFC1}">
      <dsp:nvSpPr>
        <dsp:cNvPr id="0" name=""/>
        <dsp:cNvSpPr/>
      </dsp:nvSpPr>
      <dsp:spPr>
        <a:xfrm>
          <a:off x="4559327" y="1526599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Elastic PE</a:t>
          </a:r>
          <a:endParaRPr lang="en-GB" sz="1400" kern="1200" dirty="0"/>
        </a:p>
      </dsp:txBody>
      <dsp:txXfrm>
        <a:off x="4699795" y="1667067"/>
        <a:ext cx="678239" cy="678239"/>
      </dsp:txXfrm>
    </dsp:sp>
    <dsp:sp modelId="{F5904599-E490-4731-B00F-955F6890ACCB}">
      <dsp:nvSpPr>
        <dsp:cNvPr id="0" name=""/>
        <dsp:cNvSpPr/>
      </dsp:nvSpPr>
      <dsp:spPr>
        <a:xfrm rot="1800000">
          <a:off x="3597609" y="2766576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09493" y="2758218"/>
        <a:ext cx="43356" cy="43356"/>
      </dsp:txXfrm>
    </dsp:sp>
    <dsp:sp modelId="{A2EED4A7-A038-49E4-9513-03425DD665BA}">
      <dsp:nvSpPr>
        <dsp:cNvPr id="0" name=""/>
        <dsp:cNvSpPr/>
      </dsp:nvSpPr>
      <dsp:spPr>
        <a:xfrm>
          <a:off x="4342395" y="2756884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Chemical</a:t>
          </a:r>
          <a:endParaRPr lang="en-GB" sz="1400" kern="1200" dirty="0"/>
        </a:p>
      </dsp:txBody>
      <dsp:txXfrm>
        <a:off x="4482863" y="2897352"/>
        <a:ext cx="678239" cy="678239"/>
      </dsp:txXfrm>
    </dsp:sp>
    <dsp:sp modelId="{F5866A00-1A73-470A-9676-02BAD6EE026E}">
      <dsp:nvSpPr>
        <dsp:cNvPr id="0" name=""/>
        <dsp:cNvSpPr/>
      </dsp:nvSpPr>
      <dsp:spPr>
        <a:xfrm rot="4200000">
          <a:off x="3119113" y="3168082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30997" y="3159724"/>
        <a:ext cx="43356" cy="43356"/>
      </dsp:txXfrm>
    </dsp:sp>
    <dsp:sp modelId="{B42EF46C-FD6C-49EE-939C-79E91BB343F2}">
      <dsp:nvSpPr>
        <dsp:cNvPr id="0" name=""/>
        <dsp:cNvSpPr/>
      </dsp:nvSpPr>
      <dsp:spPr>
        <a:xfrm>
          <a:off x="3385403" y="3559895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Electrical </a:t>
          </a:r>
          <a:endParaRPr lang="en-GB" sz="1400" kern="1200" dirty="0"/>
        </a:p>
      </dsp:txBody>
      <dsp:txXfrm>
        <a:off x="3525871" y="3700363"/>
        <a:ext cx="678239" cy="678239"/>
      </dsp:txXfrm>
    </dsp:sp>
    <dsp:sp modelId="{BF9DBD1A-B91C-48EE-979C-DC2A6BCE6367}">
      <dsp:nvSpPr>
        <dsp:cNvPr id="0" name=""/>
        <dsp:cNvSpPr/>
      </dsp:nvSpPr>
      <dsp:spPr>
        <a:xfrm rot="6600000">
          <a:off x="2494481" y="3168082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906366" y="3159724"/>
        <a:ext cx="43356" cy="43356"/>
      </dsp:txXfrm>
    </dsp:sp>
    <dsp:sp modelId="{FB70C77E-C810-4CAF-B46B-EAFA6B04DDEA}">
      <dsp:nvSpPr>
        <dsp:cNvPr id="0" name=""/>
        <dsp:cNvSpPr/>
      </dsp:nvSpPr>
      <dsp:spPr>
        <a:xfrm>
          <a:off x="2136140" y="3559895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Nuclear </a:t>
          </a:r>
          <a:endParaRPr lang="en-GB" sz="1400" kern="1200" dirty="0"/>
        </a:p>
      </dsp:txBody>
      <dsp:txXfrm>
        <a:off x="2276608" y="3700363"/>
        <a:ext cx="678239" cy="678239"/>
      </dsp:txXfrm>
    </dsp:sp>
    <dsp:sp modelId="{815DD48C-4F2C-4DA6-97C9-59B4BA4DE245}">
      <dsp:nvSpPr>
        <dsp:cNvPr id="0" name=""/>
        <dsp:cNvSpPr/>
      </dsp:nvSpPr>
      <dsp:spPr>
        <a:xfrm rot="9000000">
          <a:off x="2015986" y="2766576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427870" y="2758218"/>
        <a:ext cx="43356" cy="43356"/>
      </dsp:txXfrm>
    </dsp:sp>
    <dsp:sp modelId="{4E5ADE9D-E17E-449E-9D09-DF66AC4E83BF}">
      <dsp:nvSpPr>
        <dsp:cNvPr id="0" name=""/>
        <dsp:cNvSpPr/>
      </dsp:nvSpPr>
      <dsp:spPr>
        <a:xfrm>
          <a:off x="1179149" y="2756884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Light </a:t>
          </a:r>
          <a:endParaRPr lang="en-GB" sz="1400" kern="1200" dirty="0"/>
        </a:p>
      </dsp:txBody>
      <dsp:txXfrm>
        <a:off x="1319617" y="2897352"/>
        <a:ext cx="678239" cy="678239"/>
      </dsp:txXfrm>
    </dsp:sp>
    <dsp:sp modelId="{F48F745C-EA50-4006-B860-2601EAB425AD}">
      <dsp:nvSpPr>
        <dsp:cNvPr id="0" name=""/>
        <dsp:cNvSpPr/>
      </dsp:nvSpPr>
      <dsp:spPr>
        <a:xfrm rot="11400000">
          <a:off x="1907519" y="2151434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319404" y="2143076"/>
        <a:ext cx="43356" cy="43356"/>
      </dsp:txXfrm>
    </dsp:sp>
    <dsp:sp modelId="{C9239DB4-07F1-4F6A-8DAF-F4D5C6B1DE0B}">
      <dsp:nvSpPr>
        <dsp:cNvPr id="0" name=""/>
        <dsp:cNvSpPr/>
      </dsp:nvSpPr>
      <dsp:spPr>
        <a:xfrm>
          <a:off x="962216" y="1526599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Sound </a:t>
          </a:r>
          <a:endParaRPr lang="en-GB" sz="1400" kern="1200" dirty="0"/>
        </a:p>
      </dsp:txBody>
      <dsp:txXfrm>
        <a:off x="1102684" y="1667067"/>
        <a:ext cx="678239" cy="678239"/>
      </dsp:txXfrm>
    </dsp:sp>
    <dsp:sp modelId="{222E83D7-C0EE-4224-B546-0CEFDC9B3609}">
      <dsp:nvSpPr>
        <dsp:cNvPr id="0" name=""/>
        <dsp:cNvSpPr/>
      </dsp:nvSpPr>
      <dsp:spPr>
        <a:xfrm rot="13800000">
          <a:off x="2219835" y="1610487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631720" y="1602129"/>
        <a:ext cx="43356" cy="43356"/>
      </dsp:txXfrm>
    </dsp:sp>
    <dsp:sp modelId="{B12F104D-53E1-4EE9-96E8-938A34480AAE}">
      <dsp:nvSpPr>
        <dsp:cNvPr id="0" name=""/>
        <dsp:cNvSpPr/>
      </dsp:nvSpPr>
      <dsp:spPr>
        <a:xfrm>
          <a:off x="1586848" y="444706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Heat </a:t>
          </a:r>
          <a:endParaRPr lang="en-GB" sz="1400" kern="1200" dirty="0"/>
        </a:p>
      </dsp:txBody>
      <dsp:txXfrm>
        <a:off x="1727316" y="585174"/>
        <a:ext cx="678239" cy="6782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69FCB-F0C1-400D-B4D3-21258584E05E}">
      <dsp:nvSpPr>
        <dsp:cNvPr id="0" name=""/>
        <dsp:cNvSpPr/>
      </dsp:nvSpPr>
      <dsp:spPr>
        <a:xfrm>
          <a:off x="2760772" y="1843733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Types of energy</a:t>
          </a:r>
          <a:endParaRPr lang="en-GB" sz="1500" kern="1200" dirty="0"/>
        </a:p>
      </dsp:txBody>
      <dsp:txXfrm>
        <a:off x="2901240" y="1984201"/>
        <a:ext cx="678239" cy="678239"/>
      </dsp:txXfrm>
    </dsp:sp>
    <dsp:sp modelId="{4DE050A7-A4A0-4253-9DA8-1CA0479F7E5A}">
      <dsp:nvSpPr>
        <dsp:cNvPr id="0" name=""/>
        <dsp:cNvSpPr/>
      </dsp:nvSpPr>
      <dsp:spPr>
        <a:xfrm rot="16200000">
          <a:off x="2806797" y="1396850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218681" y="1388493"/>
        <a:ext cx="43356" cy="43356"/>
      </dsp:txXfrm>
    </dsp:sp>
    <dsp:sp modelId="{2A2D9043-B69F-4318-864B-38DE93BBB8BC}">
      <dsp:nvSpPr>
        <dsp:cNvPr id="0" name=""/>
        <dsp:cNvSpPr/>
      </dsp:nvSpPr>
      <dsp:spPr>
        <a:xfrm>
          <a:off x="2760772" y="17432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Kinetic </a:t>
          </a:r>
          <a:endParaRPr lang="en-GB" sz="1400" kern="1200" dirty="0"/>
        </a:p>
      </dsp:txBody>
      <dsp:txXfrm>
        <a:off x="2901240" y="157900"/>
        <a:ext cx="678239" cy="678239"/>
      </dsp:txXfrm>
    </dsp:sp>
    <dsp:sp modelId="{E2DCC49B-B0D3-4E0D-B0C5-3CFAD65FABD2}">
      <dsp:nvSpPr>
        <dsp:cNvPr id="0" name=""/>
        <dsp:cNvSpPr/>
      </dsp:nvSpPr>
      <dsp:spPr>
        <a:xfrm rot="18600000">
          <a:off x="3393759" y="1610487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805643" y="1602129"/>
        <a:ext cx="43356" cy="43356"/>
      </dsp:txXfrm>
    </dsp:sp>
    <dsp:sp modelId="{E9502DB6-4B01-4135-BF97-27A0B147004E}">
      <dsp:nvSpPr>
        <dsp:cNvPr id="0" name=""/>
        <dsp:cNvSpPr/>
      </dsp:nvSpPr>
      <dsp:spPr>
        <a:xfrm>
          <a:off x="3934695" y="444706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GPE</a:t>
          </a:r>
          <a:endParaRPr lang="en-GB" sz="1400" kern="1200" dirty="0"/>
        </a:p>
      </dsp:txBody>
      <dsp:txXfrm>
        <a:off x="4075163" y="585174"/>
        <a:ext cx="678239" cy="678239"/>
      </dsp:txXfrm>
    </dsp:sp>
    <dsp:sp modelId="{B0D5C4D5-7892-407E-ABC3-53737E9CBFEB}">
      <dsp:nvSpPr>
        <dsp:cNvPr id="0" name=""/>
        <dsp:cNvSpPr/>
      </dsp:nvSpPr>
      <dsp:spPr>
        <a:xfrm rot="21000000">
          <a:off x="3706075" y="2151434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17959" y="2143076"/>
        <a:ext cx="43356" cy="43356"/>
      </dsp:txXfrm>
    </dsp:sp>
    <dsp:sp modelId="{AC4C94E9-C444-49AC-8326-D1CEAE54BFC1}">
      <dsp:nvSpPr>
        <dsp:cNvPr id="0" name=""/>
        <dsp:cNvSpPr/>
      </dsp:nvSpPr>
      <dsp:spPr>
        <a:xfrm>
          <a:off x="4559327" y="1526599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Elastic PE</a:t>
          </a:r>
          <a:endParaRPr lang="en-GB" sz="1400" kern="1200" dirty="0"/>
        </a:p>
      </dsp:txBody>
      <dsp:txXfrm>
        <a:off x="4699795" y="1667067"/>
        <a:ext cx="678239" cy="678239"/>
      </dsp:txXfrm>
    </dsp:sp>
    <dsp:sp modelId="{F5904599-E490-4731-B00F-955F6890ACCB}">
      <dsp:nvSpPr>
        <dsp:cNvPr id="0" name=""/>
        <dsp:cNvSpPr/>
      </dsp:nvSpPr>
      <dsp:spPr>
        <a:xfrm rot="1800000">
          <a:off x="3597609" y="2766576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09493" y="2758218"/>
        <a:ext cx="43356" cy="43356"/>
      </dsp:txXfrm>
    </dsp:sp>
    <dsp:sp modelId="{A2EED4A7-A038-49E4-9513-03425DD665BA}">
      <dsp:nvSpPr>
        <dsp:cNvPr id="0" name=""/>
        <dsp:cNvSpPr/>
      </dsp:nvSpPr>
      <dsp:spPr>
        <a:xfrm>
          <a:off x="4342395" y="2756884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Chemical</a:t>
          </a:r>
          <a:endParaRPr lang="en-GB" sz="1400" kern="1200" dirty="0"/>
        </a:p>
      </dsp:txBody>
      <dsp:txXfrm>
        <a:off x="4482863" y="2897352"/>
        <a:ext cx="678239" cy="678239"/>
      </dsp:txXfrm>
    </dsp:sp>
    <dsp:sp modelId="{F5866A00-1A73-470A-9676-02BAD6EE026E}">
      <dsp:nvSpPr>
        <dsp:cNvPr id="0" name=""/>
        <dsp:cNvSpPr/>
      </dsp:nvSpPr>
      <dsp:spPr>
        <a:xfrm rot="4200000">
          <a:off x="3119113" y="3168082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30997" y="3159724"/>
        <a:ext cx="43356" cy="43356"/>
      </dsp:txXfrm>
    </dsp:sp>
    <dsp:sp modelId="{B42EF46C-FD6C-49EE-939C-79E91BB343F2}">
      <dsp:nvSpPr>
        <dsp:cNvPr id="0" name=""/>
        <dsp:cNvSpPr/>
      </dsp:nvSpPr>
      <dsp:spPr>
        <a:xfrm>
          <a:off x="3385403" y="3559895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Electrical </a:t>
          </a:r>
          <a:endParaRPr lang="en-GB" sz="1400" kern="1200" dirty="0"/>
        </a:p>
      </dsp:txBody>
      <dsp:txXfrm>
        <a:off x="3525871" y="3700363"/>
        <a:ext cx="678239" cy="678239"/>
      </dsp:txXfrm>
    </dsp:sp>
    <dsp:sp modelId="{BF9DBD1A-B91C-48EE-979C-DC2A6BCE6367}">
      <dsp:nvSpPr>
        <dsp:cNvPr id="0" name=""/>
        <dsp:cNvSpPr/>
      </dsp:nvSpPr>
      <dsp:spPr>
        <a:xfrm rot="6600000">
          <a:off x="2494481" y="3168082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906366" y="3159724"/>
        <a:ext cx="43356" cy="43356"/>
      </dsp:txXfrm>
    </dsp:sp>
    <dsp:sp modelId="{FB70C77E-C810-4CAF-B46B-EAFA6B04DDEA}">
      <dsp:nvSpPr>
        <dsp:cNvPr id="0" name=""/>
        <dsp:cNvSpPr/>
      </dsp:nvSpPr>
      <dsp:spPr>
        <a:xfrm>
          <a:off x="2136140" y="3559895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Nuclear </a:t>
          </a:r>
          <a:endParaRPr lang="en-GB" sz="1400" kern="1200" dirty="0"/>
        </a:p>
      </dsp:txBody>
      <dsp:txXfrm>
        <a:off x="2276608" y="3700363"/>
        <a:ext cx="678239" cy="678239"/>
      </dsp:txXfrm>
    </dsp:sp>
    <dsp:sp modelId="{815DD48C-4F2C-4DA6-97C9-59B4BA4DE245}">
      <dsp:nvSpPr>
        <dsp:cNvPr id="0" name=""/>
        <dsp:cNvSpPr/>
      </dsp:nvSpPr>
      <dsp:spPr>
        <a:xfrm rot="9000000">
          <a:off x="2015986" y="2766576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427870" y="2758218"/>
        <a:ext cx="43356" cy="43356"/>
      </dsp:txXfrm>
    </dsp:sp>
    <dsp:sp modelId="{4E5ADE9D-E17E-449E-9D09-DF66AC4E83BF}">
      <dsp:nvSpPr>
        <dsp:cNvPr id="0" name=""/>
        <dsp:cNvSpPr/>
      </dsp:nvSpPr>
      <dsp:spPr>
        <a:xfrm>
          <a:off x="1179149" y="2756884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Light </a:t>
          </a:r>
          <a:endParaRPr lang="en-GB" sz="1400" kern="1200" dirty="0"/>
        </a:p>
      </dsp:txBody>
      <dsp:txXfrm>
        <a:off x="1319617" y="2897352"/>
        <a:ext cx="678239" cy="678239"/>
      </dsp:txXfrm>
    </dsp:sp>
    <dsp:sp modelId="{F48F745C-EA50-4006-B860-2601EAB425AD}">
      <dsp:nvSpPr>
        <dsp:cNvPr id="0" name=""/>
        <dsp:cNvSpPr/>
      </dsp:nvSpPr>
      <dsp:spPr>
        <a:xfrm rot="11400000">
          <a:off x="1907519" y="2151434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319404" y="2143076"/>
        <a:ext cx="43356" cy="43356"/>
      </dsp:txXfrm>
    </dsp:sp>
    <dsp:sp modelId="{C9239DB4-07F1-4F6A-8DAF-F4D5C6B1DE0B}">
      <dsp:nvSpPr>
        <dsp:cNvPr id="0" name=""/>
        <dsp:cNvSpPr/>
      </dsp:nvSpPr>
      <dsp:spPr>
        <a:xfrm>
          <a:off x="962216" y="1526599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Sound </a:t>
          </a:r>
          <a:endParaRPr lang="en-GB" sz="1400" kern="1200" dirty="0"/>
        </a:p>
      </dsp:txBody>
      <dsp:txXfrm>
        <a:off x="1102684" y="1667067"/>
        <a:ext cx="678239" cy="678239"/>
      </dsp:txXfrm>
    </dsp:sp>
    <dsp:sp modelId="{222E83D7-C0EE-4224-B546-0CEFDC9B3609}">
      <dsp:nvSpPr>
        <dsp:cNvPr id="0" name=""/>
        <dsp:cNvSpPr/>
      </dsp:nvSpPr>
      <dsp:spPr>
        <a:xfrm rot="13800000">
          <a:off x="2219835" y="1610487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631720" y="1602129"/>
        <a:ext cx="43356" cy="43356"/>
      </dsp:txXfrm>
    </dsp:sp>
    <dsp:sp modelId="{B12F104D-53E1-4EE9-96E8-938A34480AAE}">
      <dsp:nvSpPr>
        <dsp:cNvPr id="0" name=""/>
        <dsp:cNvSpPr/>
      </dsp:nvSpPr>
      <dsp:spPr>
        <a:xfrm>
          <a:off x="1586848" y="444706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Heat </a:t>
          </a:r>
          <a:endParaRPr lang="en-GB" sz="1400" kern="1200" dirty="0"/>
        </a:p>
      </dsp:txBody>
      <dsp:txXfrm>
        <a:off x="1727316" y="585174"/>
        <a:ext cx="678239" cy="678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69FCB-F0C1-400D-B4D3-21258584E05E}">
      <dsp:nvSpPr>
        <dsp:cNvPr id="0" name=""/>
        <dsp:cNvSpPr/>
      </dsp:nvSpPr>
      <dsp:spPr>
        <a:xfrm>
          <a:off x="2760772" y="1843733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Types of energy</a:t>
          </a:r>
          <a:endParaRPr lang="en-GB" sz="1500" kern="1200" dirty="0"/>
        </a:p>
      </dsp:txBody>
      <dsp:txXfrm>
        <a:off x="2901240" y="1984201"/>
        <a:ext cx="678239" cy="678239"/>
      </dsp:txXfrm>
    </dsp:sp>
    <dsp:sp modelId="{4DE050A7-A4A0-4253-9DA8-1CA0479F7E5A}">
      <dsp:nvSpPr>
        <dsp:cNvPr id="0" name=""/>
        <dsp:cNvSpPr/>
      </dsp:nvSpPr>
      <dsp:spPr>
        <a:xfrm rot="16200000">
          <a:off x="2806797" y="1396850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218681" y="1388493"/>
        <a:ext cx="43356" cy="43356"/>
      </dsp:txXfrm>
    </dsp:sp>
    <dsp:sp modelId="{2A2D9043-B69F-4318-864B-38DE93BBB8BC}">
      <dsp:nvSpPr>
        <dsp:cNvPr id="0" name=""/>
        <dsp:cNvSpPr/>
      </dsp:nvSpPr>
      <dsp:spPr>
        <a:xfrm>
          <a:off x="2760772" y="17432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Kinetic </a:t>
          </a:r>
          <a:endParaRPr lang="en-GB" sz="1400" kern="1200" dirty="0"/>
        </a:p>
      </dsp:txBody>
      <dsp:txXfrm>
        <a:off x="2901240" y="157900"/>
        <a:ext cx="678239" cy="678239"/>
      </dsp:txXfrm>
    </dsp:sp>
    <dsp:sp modelId="{E2DCC49B-B0D3-4E0D-B0C5-3CFAD65FABD2}">
      <dsp:nvSpPr>
        <dsp:cNvPr id="0" name=""/>
        <dsp:cNvSpPr/>
      </dsp:nvSpPr>
      <dsp:spPr>
        <a:xfrm rot="18600000">
          <a:off x="3393759" y="1610487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805643" y="1602129"/>
        <a:ext cx="43356" cy="43356"/>
      </dsp:txXfrm>
    </dsp:sp>
    <dsp:sp modelId="{E9502DB6-4B01-4135-BF97-27A0B147004E}">
      <dsp:nvSpPr>
        <dsp:cNvPr id="0" name=""/>
        <dsp:cNvSpPr/>
      </dsp:nvSpPr>
      <dsp:spPr>
        <a:xfrm>
          <a:off x="3934695" y="444706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GPE</a:t>
          </a:r>
          <a:endParaRPr lang="en-GB" sz="1400" kern="1200" dirty="0"/>
        </a:p>
      </dsp:txBody>
      <dsp:txXfrm>
        <a:off x="4075163" y="585174"/>
        <a:ext cx="678239" cy="678239"/>
      </dsp:txXfrm>
    </dsp:sp>
    <dsp:sp modelId="{B0D5C4D5-7892-407E-ABC3-53737E9CBFEB}">
      <dsp:nvSpPr>
        <dsp:cNvPr id="0" name=""/>
        <dsp:cNvSpPr/>
      </dsp:nvSpPr>
      <dsp:spPr>
        <a:xfrm rot="21000000">
          <a:off x="3706075" y="2151434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17959" y="2143076"/>
        <a:ext cx="43356" cy="43356"/>
      </dsp:txXfrm>
    </dsp:sp>
    <dsp:sp modelId="{AC4C94E9-C444-49AC-8326-D1CEAE54BFC1}">
      <dsp:nvSpPr>
        <dsp:cNvPr id="0" name=""/>
        <dsp:cNvSpPr/>
      </dsp:nvSpPr>
      <dsp:spPr>
        <a:xfrm>
          <a:off x="4559327" y="1526599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Elastic PE</a:t>
          </a:r>
          <a:endParaRPr lang="en-GB" sz="1400" kern="1200" dirty="0"/>
        </a:p>
      </dsp:txBody>
      <dsp:txXfrm>
        <a:off x="4699795" y="1667067"/>
        <a:ext cx="678239" cy="678239"/>
      </dsp:txXfrm>
    </dsp:sp>
    <dsp:sp modelId="{F5904599-E490-4731-B00F-955F6890ACCB}">
      <dsp:nvSpPr>
        <dsp:cNvPr id="0" name=""/>
        <dsp:cNvSpPr/>
      </dsp:nvSpPr>
      <dsp:spPr>
        <a:xfrm rot="1800000">
          <a:off x="3597609" y="2766576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09493" y="2758218"/>
        <a:ext cx="43356" cy="43356"/>
      </dsp:txXfrm>
    </dsp:sp>
    <dsp:sp modelId="{A2EED4A7-A038-49E4-9513-03425DD665BA}">
      <dsp:nvSpPr>
        <dsp:cNvPr id="0" name=""/>
        <dsp:cNvSpPr/>
      </dsp:nvSpPr>
      <dsp:spPr>
        <a:xfrm>
          <a:off x="4342395" y="2756884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Chemical</a:t>
          </a:r>
          <a:endParaRPr lang="en-GB" sz="1400" kern="1200" dirty="0"/>
        </a:p>
      </dsp:txBody>
      <dsp:txXfrm>
        <a:off x="4482863" y="2897352"/>
        <a:ext cx="678239" cy="678239"/>
      </dsp:txXfrm>
    </dsp:sp>
    <dsp:sp modelId="{F5866A00-1A73-470A-9676-02BAD6EE026E}">
      <dsp:nvSpPr>
        <dsp:cNvPr id="0" name=""/>
        <dsp:cNvSpPr/>
      </dsp:nvSpPr>
      <dsp:spPr>
        <a:xfrm rot="4200000">
          <a:off x="3119113" y="3168082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30997" y="3159724"/>
        <a:ext cx="43356" cy="43356"/>
      </dsp:txXfrm>
    </dsp:sp>
    <dsp:sp modelId="{B42EF46C-FD6C-49EE-939C-79E91BB343F2}">
      <dsp:nvSpPr>
        <dsp:cNvPr id="0" name=""/>
        <dsp:cNvSpPr/>
      </dsp:nvSpPr>
      <dsp:spPr>
        <a:xfrm>
          <a:off x="3385403" y="3559895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Electrical </a:t>
          </a:r>
          <a:endParaRPr lang="en-GB" sz="1400" kern="1200" dirty="0"/>
        </a:p>
      </dsp:txBody>
      <dsp:txXfrm>
        <a:off x="3525871" y="3700363"/>
        <a:ext cx="678239" cy="678239"/>
      </dsp:txXfrm>
    </dsp:sp>
    <dsp:sp modelId="{BF9DBD1A-B91C-48EE-979C-DC2A6BCE6367}">
      <dsp:nvSpPr>
        <dsp:cNvPr id="0" name=""/>
        <dsp:cNvSpPr/>
      </dsp:nvSpPr>
      <dsp:spPr>
        <a:xfrm rot="6600000">
          <a:off x="2494481" y="3168082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906366" y="3159724"/>
        <a:ext cx="43356" cy="43356"/>
      </dsp:txXfrm>
    </dsp:sp>
    <dsp:sp modelId="{FB70C77E-C810-4CAF-B46B-EAFA6B04DDEA}">
      <dsp:nvSpPr>
        <dsp:cNvPr id="0" name=""/>
        <dsp:cNvSpPr/>
      </dsp:nvSpPr>
      <dsp:spPr>
        <a:xfrm>
          <a:off x="2136140" y="3559895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Nuclear </a:t>
          </a:r>
          <a:endParaRPr lang="en-GB" sz="1400" kern="1200" dirty="0"/>
        </a:p>
      </dsp:txBody>
      <dsp:txXfrm>
        <a:off x="2276608" y="3700363"/>
        <a:ext cx="678239" cy="678239"/>
      </dsp:txXfrm>
    </dsp:sp>
    <dsp:sp modelId="{815DD48C-4F2C-4DA6-97C9-59B4BA4DE245}">
      <dsp:nvSpPr>
        <dsp:cNvPr id="0" name=""/>
        <dsp:cNvSpPr/>
      </dsp:nvSpPr>
      <dsp:spPr>
        <a:xfrm rot="9000000">
          <a:off x="2015986" y="2766576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427870" y="2758218"/>
        <a:ext cx="43356" cy="43356"/>
      </dsp:txXfrm>
    </dsp:sp>
    <dsp:sp modelId="{4E5ADE9D-E17E-449E-9D09-DF66AC4E83BF}">
      <dsp:nvSpPr>
        <dsp:cNvPr id="0" name=""/>
        <dsp:cNvSpPr/>
      </dsp:nvSpPr>
      <dsp:spPr>
        <a:xfrm>
          <a:off x="1179149" y="2756884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Light </a:t>
          </a:r>
          <a:endParaRPr lang="en-GB" sz="1400" kern="1200" dirty="0"/>
        </a:p>
      </dsp:txBody>
      <dsp:txXfrm>
        <a:off x="1319617" y="2897352"/>
        <a:ext cx="678239" cy="678239"/>
      </dsp:txXfrm>
    </dsp:sp>
    <dsp:sp modelId="{F48F745C-EA50-4006-B860-2601EAB425AD}">
      <dsp:nvSpPr>
        <dsp:cNvPr id="0" name=""/>
        <dsp:cNvSpPr/>
      </dsp:nvSpPr>
      <dsp:spPr>
        <a:xfrm rot="11400000">
          <a:off x="1907519" y="2151434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319404" y="2143076"/>
        <a:ext cx="43356" cy="43356"/>
      </dsp:txXfrm>
    </dsp:sp>
    <dsp:sp modelId="{C9239DB4-07F1-4F6A-8DAF-F4D5C6B1DE0B}">
      <dsp:nvSpPr>
        <dsp:cNvPr id="0" name=""/>
        <dsp:cNvSpPr/>
      </dsp:nvSpPr>
      <dsp:spPr>
        <a:xfrm>
          <a:off x="962216" y="1526599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Sound </a:t>
          </a:r>
          <a:endParaRPr lang="en-GB" sz="1400" kern="1200" dirty="0"/>
        </a:p>
      </dsp:txBody>
      <dsp:txXfrm>
        <a:off x="1102684" y="1667067"/>
        <a:ext cx="678239" cy="678239"/>
      </dsp:txXfrm>
    </dsp:sp>
    <dsp:sp modelId="{222E83D7-C0EE-4224-B546-0CEFDC9B3609}">
      <dsp:nvSpPr>
        <dsp:cNvPr id="0" name=""/>
        <dsp:cNvSpPr/>
      </dsp:nvSpPr>
      <dsp:spPr>
        <a:xfrm rot="13800000">
          <a:off x="2219835" y="1610487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631720" y="1602129"/>
        <a:ext cx="43356" cy="43356"/>
      </dsp:txXfrm>
    </dsp:sp>
    <dsp:sp modelId="{B12F104D-53E1-4EE9-96E8-938A34480AAE}">
      <dsp:nvSpPr>
        <dsp:cNvPr id="0" name=""/>
        <dsp:cNvSpPr/>
      </dsp:nvSpPr>
      <dsp:spPr>
        <a:xfrm>
          <a:off x="1586848" y="444706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Heat </a:t>
          </a:r>
          <a:endParaRPr lang="en-GB" sz="1400" kern="1200" dirty="0"/>
        </a:p>
      </dsp:txBody>
      <dsp:txXfrm>
        <a:off x="1727316" y="585174"/>
        <a:ext cx="678239" cy="6782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69FCB-F0C1-400D-B4D3-21258584E05E}">
      <dsp:nvSpPr>
        <dsp:cNvPr id="0" name=""/>
        <dsp:cNvSpPr/>
      </dsp:nvSpPr>
      <dsp:spPr>
        <a:xfrm>
          <a:off x="2760772" y="1843733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Types of energy</a:t>
          </a:r>
          <a:endParaRPr lang="en-GB" sz="1500" kern="1200" dirty="0"/>
        </a:p>
      </dsp:txBody>
      <dsp:txXfrm>
        <a:off x="2901240" y="1984201"/>
        <a:ext cx="678239" cy="678239"/>
      </dsp:txXfrm>
    </dsp:sp>
    <dsp:sp modelId="{4DE050A7-A4A0-4253-9DA8-1CA0479F7E5A}">
      <dsp:nvSpPr>
        <dsp:cNvPr id="0" name=""/>
        <dsp:cNvSpPr/>
      </dsp:nvSpPr>
      <dsp:spPr>
        <a:xfrm rot="16200000">
          <a:off x="2806797" y="1396850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218681" y="1388493"/>
        <a:ext cx="43356" cy="43356"/>
      </dsp:txXfrm>
    </dsp:sp>
    <dsp:sp modelId="{2A2D9043-B69F-4318-864B-38DE93BBB8BC}">
      <dsp:nvSpPr>
        <dsp:cNvPr id="0" name=""/>
        <dsp:cNvSpPr/>
      </dsp:nvSpPr>
      <dsp:spPr>
        <a:xfrm>
          <a:off x="2760772" y="17432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Kinetic </a:t>
          </a:r>
          <a:endParaRPr lang="en-GB" sz="1400" kern="1200" dirty="0"/>
        </a:p>
      </dsp:txBody>
      <dsp:txXfrm>
        <a:off x="2901240" y="157900"/>
        <a:ext cx="678239" cy="678239"/>
      </dsp:txXfrm>
    </dsp:sp>
    <dsp:sp modelId="{E2DCC49B-B0D3-4E0D-B0C5-3CFAD65FABD2}">
      <dsp:nvSpPr>
        <dsp:cNvPr id="0" name=""/>
        <dsp:cNvSpPr/>
      </dsp:nvSpPr>
      <dsp:spPr>
        <a:xfrm rot="18600000">
          <a:off x="3393759" y="1610487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805643" y="1602129"/>
        <a:ext cx="43356" cy="43356"/>
      </dsp:txXfrm>
    </dsp:sp>
    <dsp:sp modelId="{E9502DB6-4B01-4135-BF97-27A0B147004E}">
      <dsp:nvSpPr>
        <dsp:cNvPr id="0" name=""/>
        <dsp:cNvSpPr/>
      </dsp:nvSpPr>
      <dsp:spPr>
        <a:xfrm>
          <a:off x="3934695" y="444706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GPE</a:t>
          </a:r>
          <a:endParaRPr lang="en-GB" sz="1400" kern="1200" dirty="0"/>
        </a:p>
      </dsp:txBody>
      <dsp:txXfrm>
        <a:off x="4075163" y="585174"/>
        <a:ext cx="678239" cy="678239"/>
      </dsp:txXfrm>
    </dsp:sp>
    <dsp:sp modelId="{B0D5C4D5-7892-407E-ABC3-53737E9CBFEB}">
      <dsp:nvSpPr>
        <dsp:cNvPr id="0" name=""/>
        <dsp:cNvSpPr/>
      </dsp:nvSpPr>
      <dsp:spPr>
        <a:xfrm rot="21000000">
          <a:off x="3706075" y="2151434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17959" y="2143076"/>
        <a:ext cx="43356" cy="43356"/>
      </dsp:txXfrm>
    </dsp:sp>
    <dsp:sp modelId="{AC4C94E9-C444-49AC-8326-D1CEAE54BFC1}">
      <dsp:nvSpPr>
        <dsp:cNvPr id="0" name=""/>
        <dsp:cNvSpPr/>
      </dsp:nvSpPr>
      <dsp:spPr>
        <a:xfrm>
          <a:off x="4559327" y="1526599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Elastic PE</a:t>
          </a:r>
          <a:endParaRPr lang="en-GB" sz="1400" kern="1200" dirty="0"/>
        </a:p>
      </dsp:txBody>
      <dsp:txXfrm>
        <a:off x="4699795" y="1667067"/>
        <a:ext cx="678239" cy="678239"/>
      </dsp:txXfrm>
    </dsp:sp>
    <dsp:sp modelId="{F5904599-E490-4731-B00F-955F6890ACCB}">
      <dsp:nvSpPr>
        <dsp:cNvPr id="0" name=""/>
        <dsp:cNvSpPr/>
      </dsp:nvSpPr>
      <dsp:spPr>
        <a:xfrm rot="1800000">
          <a:off x="3597609" y="2766576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09493" y="2758218"/>
        <a:ext cx="43356" cy="43356"/>
      </dsp:txXfrm>
    </dsp:sp>
    <dsp:sp modelId="{A2EED4A7-A038-49E4-9513-03425DD665BA}">
      <dsp:nvSpPr>
        <dsp:cNvPr id="0" name=""/>
        <dsp:cNvSpPr/>
      </dsp:nvSpPr>
      <dsp:spPr>
        <a:xfrm>
          <a:off x="4342395" y="2756884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Chemical</a:t>
          </a:r>
          <a:endParaRPr lang="en-GB" sz="1400" kern="1200" dirty="0"/>
        </a:p>
      </dsp:txBody>
      <dsp:txXfrm>
        <a:off x="4482863" y="2897352"/>
        <a:ext cx="678239" cy="678239"/>
      </dsp:txXfrm>
    </dsp:sp>
    <dsp:sp modelId="{F5866A00-1A73-470A-9676-02BAD6EE026E}">
      <dsp:nvSpPr>
        <dsp:cNvPr id="0" name=""/>
        <dsp:cNvSpPr/>
      </dsp:nvSpPr>
      <dsp:spPr>
        <a:xfrm rot="4200000">
          <a:off x="3119113" y="3168082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30997" y="3159724"/>
        <a:ext cx="43356" cy="43356"/>
      </dsp:txXfrm>
    </dsp:sp>
    <dsp:sp modelId="{B42EF46C-FD6C-49EE-939C-79E91BB343F2}">
      <dsp:nvSpPr>
        <dsp:cNvPr id="0" name=""/>
        <dsp:cNvSpPr/>
      </dsp:nvSpPr>
      <dsp:spPr>
        <a:xfrm>
          <a:off x="3385403" y="3559895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Electrical </a:t>
          </a:r>
          <a:endParaRPr lang="en-GB" sz="1400" kern="1200" dirty="0"/>
        </a:p>
      </dsp:txBody>
      <dsp:txXfrm>
        <a:off x="3525871" y="3700363"/>
        <a:ext cx="678239" cy="678239"/>
      </dsp:txXfrm>
    </dsp:sp>
    <dsp:sp modelId="{BF9DBD1A-B91C-48EE-979C-DC2A6BCE6367}">
      <dsp:nvSpPr>
        <dsp:cNvPr id="0" name=""/>
        <dsp:cNvSpPr/>
      </dsp:nvSpPr>
      <dsp:spPr>
        <a:xfrm rot="6600000">
          <a:off x="2494481" y="3168082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906366" y="3159724"/>
        <a:ext cx="43356" cy="43356"/>
      </dsp:txXfrm>
    </dsp:sp>
    <dsp:sp modelId="{FB70C77E-C810-4CAF-B46B-EAFA6B04DDEA}">
      <dsp:nvSpPr>
        <dsp:cNvPr id="0" name=""/>
        <dsp:cNvSpPr/>
      </dsp:nvSpPr>
      <dsp:spPr>
        <a:xfrm>
          <a:off x="2136140" y="3559895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Nuclear </a:t>
          </a:r>
          <a:endParaRPr lang="en-GB" sz="1400" kern="1200" dirty="0"/>
        </a:p>
      </dsp:txBody>
      <dsp:txXfrm>
        <a:off x="2276608" y="3700363"/>
        <a:ext cx="678239" cy="678239"/>
      </dsp:txXfrm>
    </dsp:sp>
    <dsp:sp modelId="{815DD48C-4F2C-4DA6-97C9-59B4BA4DE245}">
      <dsp:nvSpPr>
        <dsp:cNvPr id="0" name=""/>
        <dsp:cNvSpPr/>
      </dsp:nvSpPr>
      <dsp:spPr>
        <a:xfrm rot="9000000">
          <a:off x="2015986" y="2766576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427870" y="2758218"/>
        <a:ext cx="43356" cy="43356"/>
      </dsp:txXfrm>
    </dsp:sp>
    <dsp:sp modelId="{4E5ADE9D-E17E-449E-9D09-DF66AC4E83BF}">
      <dsp:nvSpPr>
        <dsp:cNvPr id="0" name=""/>
        <dsp:cNvSpPr/>
      </dsp:nvSpPr>
      <dsp:spPr>
        <a:xfrm>
          <a:off x="1179149" y="2756884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Light </a:t>
          </a:r>
          <a:endParaRPr lang="en-GB" sz="1400" kern="1200" dirty="0"/>
        </a:p>
      </dsp:txBody>
      <dsp:txXfrm>
        <a:off x="1319617" y="2897352"/>
        <a:ext cx="678239" cy="678239"/>
      </dsp:txXfrm>
    </dsp:sp>
    <dsp:sp modelId="{F48F745C-EA50-4006-B860-2601EAB425AD}">
      <dsp:nvSpPr>
        <dsp:cNvPr id="0" name=""/>
        <dsp:cNvSpPr/>
      </dsp:nvSpPr>
      <dsp:spPr>
        <a:xfrm rot="11400000">
          <a:off x="1907519" y="2151434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319404" y="2143076"/>
        <a:ext cx="43356" cy="43356"/>
      </dsp:txXfrm>
    </dsp:sp>
    <dsp:sp modelId="{C9239DB4-07F1-4F6A-8DAF-F4D5C6B1DE0B}">
      <dsp:nvSpPr>
        <dsp:cNvPr id="0" name=""/>
        <dsp:cNvSpPr/>
      </dsp:nvSpPr>
      <dsp:spPr>
        <a:xfrm>
          <a:off x="962216" y="1526599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Sound </a:t>
          </a:r>
          <a:endParaRPr lang="en-GB" sz="1400" kern="1200" dirty="0"/>
        </a:p>
      </dsp:txBody>
      <dsp:txXfrm>
        <a:off x="1102684" y="1667067"/>
        <a:ext cx="678239" cy="678239"/>
      </dsp:txXfrm>
    </dsp:sp>
    <dsp:sp modelId="{222E83D7-C0EE-4224-B546-0CEFDC9B3609}">
      <dsp:nvSpPr>
        <dsp:cNvPr id="0" name=""/>
        <dsp:cNvSpPr/>
      </dsp:nvSpPr>
      <dsp:spPr>
        <a:xfrm rot="13800000">
          <a:off x="2219835" y="1610487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631720" y="1602129"/>
        <a:ext cx="43356" cy="43356"/>
      </dsp:txXfrm>
    </dsp:sp>
    <dsp:sp modelId="{B12F104D-53E1-4EE9-96E8-938A34480AAE}">
      <dsp:nvSpPr>
        <dsp:cNvPr id="0" name=""/>
        <dsp:cNvSpPr/>
      </dsp:nvSpPr>
      <dsp:spPr>
        <a:xfrm>
          <a:off x="1586848" y="444706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Heat </a:t>
          </a:r>
          <a:endParaRPr lang="en-GB" sz="1400" kern="1200" dirty="0"/>
        </a:p>
      </dsp:txBody>
      <dsp:txXfrm>
        <a:off x="1727316" y="585174"/>
        <a:ext cx="678239" cy="6782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69FCB-F0C1-400D-B4D3-21258584E05E}">
      <dsp:nvSpPr>
        <dsp:cNvPr id="0" name=""/>
        <dsp:cNvSpPr/>
      </dsp:nvSpPr>
      <dsp:spPr>
        <a:xfrm>
          <a:off x="2760772" y="1843733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Types of energy</a:t>
          </a:r>
          <a:endParaRPr lang="en-GB" sz="1500" kern="1200" dirty="0"/>
        </a:p>
      </dsp:txBody>
      <dsp:txXfrm>
        <a:off x="2901240" y="1984201"/>
        <a:ext cx="678239" cy="678239"/>
      </dsp:txXfrm>
    </dsp:sp>
    <dsp:sp modelId="{4DE050A7-A4A0-4253-9DA8-1CA0479F7E5A}">
      <dsp:nvSpPr>
        <dsp:cNvPr id="0" name=""/>
        <dsp:cNvSpPr/>
      </dsp:nvSpPr>
      <dsp:spPr>
        <a:xfrm rot="16200000">
          <a:off x="2806797" y="1396850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218681" y="1388493"/>
        <a:ext cx="43356" cy="43356"/>
      </dsp:txXfrm>
    </dsp:sp>
    <dsp:sp modelId="{2A2D9043-B69F-4318-864B-38DE93BBB8BC}">
      <dsp:nvSpPr>
        <dsp:cNvPr id="0" name=""/>
        <dsp:cNvSpPr/>
      </dsp:nvSpPr>
      <dsp:spPr>
        <a:xfrm>
          <a:off x="2760772" y="17432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Kinetic </a:t>
          </a:r>
          <a:endParaRPr lang="en-GB" sz="1400" kern="1200" dirty="0"/>
        </a:p>
      </dsp:txBody>
      <dsp:txXfrm>
        <a:off x="2901240" y="157900"/>
        <a:ext cx="678239" cy="678239"/>
      </dsp:txXfrm>
    </dsp:sp>
    <dsp:sp modelId="{E2DCC49B-B0D3-4E0D-B0C5-3CFAD65FABD2}">
      <dsp:nvSpPr>
        <dsp:cNvPr id="0" name=""/>
        <dsp:cNvSpPr/>
      </dsp:nvSpPr>
      <dsp:spPr>
        <a:xfrm rot="18600000">
          <a:off x="3393759" y="1610487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805643" y="1602129"/>
        <a:ext cx="43356" cy="43356"/>
      </dsp:txXfrm>
    </dsp:sp>
    <dsp:sp modelId="{E9502DB6-4B01-4135-BF97-27A0B147004E}">
      <dsp:nvSpPr>
        <dsp:cNvPr id="0" name=""/>
        <dsp:cNvSpPr/>
      </dsp:nvSpPr>
      <dsp:spPr>
        <a:xfrm>
          <a:off x="3934695" y="444706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GPE</a:t>
          </a:r>
          <a:endParaRPr lang="en-GB" sz="1400" kern="1200" dirty="0"/>
        </a:p>
      </dsp:txBody>
      <dsp:txXfrm>
        <a:off x="4075163" y="585174"/>
        <a:ext cx="678239" cy="678239"/>
      </dsp:txXfrm>
    </dsp:sp>
    <dsp:sp modelId="{B0D5C4D5-7892-407E-ABC3-53737E9CBFEB}">
      <dsp:nvSpPr>
        <dsp:cNvPr id="0" name=""/>
        <dsp:cNvSpPr/>
      </dsp:nvSpPr>
      <dsp:spPr>
        <a:xfrm rot="21000000">
          <a:off x="3706075" y="2151434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17959" y="2143076"/>
        <a:ext cx="43356" cy="43356"/>
      </dsp:txXfrm>
    </dsp:sp>
    <dsp:sp modelId="{AC4C94E9-C444-49AC-8326-D1CEAE54BFC1}">
      <dsp:nvSpPr>
        <dsp:cNvPr id="0" name=""/>
        <dsp:cNvSpPr/>
      </dsp:nvSpPr>
      <dsp:spPr>
        <a:xfrm>
          <a:off x="4559327" y="1526599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Elastic PE</a:t>
          </a:r>
          <a:endParaRPr lang="en-GB" sz="1400" kern="1200" dirty="0"/>
        </a:p>
      </dsp:txBody>
      <dsp:txXfrm>
        <a:off x="4699795" y="1667067"/>
        <a:ext cx="678239" cy="678239"/>
      </dsp:txXfrm>
    </dsp:sp>
    <dsp:sp modelId="{F5904599-E490-4731-B00F-955F6890ACCB}">
      <dsp:nvSpPr>
        <dsp:cNvPr id="0" name=""/>
        <dsp:cNvSpPr/>
      </dsp:nvSpPr>
      <dsp:spPr>
        <a:xfrm rot="1800000">
          <a:off x="3597609" y="2766576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09493" y="2758218"/>
        <a:ext cx="43356" cy="43356"/>
      </dsp:txXfrm>
    </dsp:sp>
    <dsp:sp modelId="{A2EED4A7-A038-49E4-9513-03425DD665BA}">
      <dsp:nvSpPr>
        <dsp:cNvPr id="0" name=""/>
        <dsp:cNvSpPr/>
      </dsp:nvSpPr>
      <dsp:spPr>
        <a:xfrm>
          <a:off x="4342395" y="2756884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Chemical</a:t>
          </a:r>
          <a:endParaRPr lang="en-GB" sz="1400" kern="1200" dirty="0"/>
        </a:p>
      </dsp:txBody>
      <dsp:txXfrm>
        <a:off x="4482863" y="2897352"/>
        <a:ext cx="678239" cy="678239"/>
      </dsp:txXfrm>
    </dsp:sp>
    <dsp:sp modelId="{F5866A00-1A73-470A-9676-02BAD6EE026E}">
      <dsp:nvSpPr>
        <dsp:cNvPr id="0" name=""/>
        <dsp:cNvSpPr/>
      </dsp:nvSpPr>
      <dsp:spPr>
        <a:xfrm rot="4200000">
          <a:off x="3119113" y="3168082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30997" y="3159724"/>
        <a:ext cx="43356" cy="43356"/>
      </dsp:txXfrm>
    </dsp:sp>
    <dsp:sp modelId="{B42EF46C-FD6C-49EE-939C-79E91BB343F2}">
      <dsp:nvSpPr>
        <dsp:cNvPr id="0" name=""/>
        <dsp:cNvSpPr/>
      </dsp:nvSpPr>
      <dsp:spPr>
        <a:xfrm>
          <a:off x="3385403" y="3559895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Electrical </a:t>
          </a:r>
          <a:endParaRPr lang="en-GB" sz="1400" kern="1200" dirty="0"/>
        </a:p>
      </dsp:txBody>
      <dsp:txXfrm>
        <a:off x="3525871" y="3700363"/>
        <a:ext cx="678239" cy="678239"/>
      </dsp:txXfrm>
    </dsp:sp>
    <dsp:sp modelId="{BF9DBD1A-B91C-48EE-979C-DC2A6BCE6367}">
      <dsp:nvSpPr>
        <dsp:cNvPr id="0" name=""/>
        <dsp:cNvSpPr/>
      </dsp:nvSpPr>
      <dsp:spPr>
        <a:xfrm rot="6600000">
          <a:off x="2494481" y="3168082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906366" y="3159724"/>
        <a:ext cx="43356" cy="43356"/>
      </dsp:txXfrm>
    </dsp:sp>
    <dsp:sp modelId="{FB70C77E-C810-4CAF-B46B-EAFA6B04DDEA}">
      <dsp:nvSpPr>
        <dsp:cNvPr id="0" name=""/>
        <dsp:cNvSpPr/>
      </dsp:nvSpPr>
      <dsp:spPr>
        <a:xfrm>
          <a:off x="2136140" y="3559895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Nuclear </a:t>
          </a:r>
          <a:endParaRPr lang="en-GB" sz="1400" kern="1200" dirty="0"/>
        </a:p>
      </dsp:txBody>
      <dsp:txXfrm>
        <a:off x="2276608" y="3700363"/>
        <a:ext cx="678239" cy="678239"/>
      </dsp:txXfrm>
    </dsp:sp>
    <dsp:sp modelId="{815DD48C-4F2C-4DA6-97C9-59B4BA4DE245}">
      <dsp:nvSpPr>
        <dsp:cNvPr id="0" name=""/>
        <dsp:cNvSpPr/>
      </dsp:nvSpPr>
      <dsp:spPr>
        <a:xfrm rot="9000000">
          <a:off x="2015986" y="2766576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427870" y="2758218"/>
        <a:ext cx="43356" cy="43356"/>
      </dsp:txXfrm>
    </dsp:sp>
    <dsp:sp modelId="{4E5ADE9D-E17E-449E-9D09-DF66AC4E83BF}">
      <dsp:nvSpPr>
        <dsp:cNvPr id="0" name=""/>
        <dsp:cNvSpPr/>
      </dsp:nvSpPr>
      <dsp:spPr>
        <a:xfrm>
          <a:off x="1179149" y="2756884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Light </a:t>
          </a:r>
          <a:endParaRPr lang="en-GB" sz="1400" kern="1200" dirty="0"/>
        </a:p>
      </dsp:txBody>
      <dsp:txXfrm>
        <a:off x="1319617" y="2897352"/>
        <a:ext cx="678239" cy="678239"/>
      </dsp:txXfrm>
    </dsp:sp>
    <dsp:sp modelId="{F48F745C-EA50-4006-B860-2601EAB425AD}">
      <dsp:nvSpPr>
        <dsp:cNvPr id="0" name=""/>
        <dsp:cNvSpPr/>
      </dsp:nvSpPr>
      <dsp:spPr>
        <a:xfrm rot="11400000">
          <a:off x="1907519" y="2151434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319404" y="2143076"/>
        <a:ext cx="43356" cy="43356"/>
      </dsp:txXfrm>
    </dsp:sp>
    <dsp:sp modelId="{C9239DB4-07F1-4F6A-8DAF-F4D5C6B1DE0B}">
      <dsp:nvSpPr>
        <dsp:cNvPr id="0" name=""/>
        <dsp:cNvSpPr/>
      </dsp:nvSpPr>
      <dsp:spPr>
        <a:xfrm>
          <a:off x="962216" y="1526599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Sound </a:t>
          </a:r>
          <a:endParaRPr lang="en-GB" sz="1400" kern="1200" dirty="0"/>
        </a:p>
      </dsp:txBody>
      <dsp:txXfrm>
        <a:off x="1102684" y="1667067"/>
        <a:ext cx="678239" cy="678239"/>
      </dsp:txXfrm>
    </dsp:sp>
    <dsp:sp modelId="{222E83D7-C0EE-4224-B546-0CEFDC9B3609}">
      <dsp:nvSpPr>
        <dsp:cNvPr id="0" name=""/>
        <dsp:cNvSpPr/>
      </dsp:nvSpPr>
      <dsp:spPr>
        <a:xfrm rot="13800000">
          <a:off x="2219835" y="1610487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631720" y="1602129"/>
        <a:ext cx="43356" cy="43356"/>
      </dsp:txXfrm>
    </dsp:sp>
    <dsp:sp modelId="{B12F104D-53E1-4EE9-96E8-938A34480AAE}">
      <dsp:nvSpPr>
        <dsp:cNvPr id="0" name=""/>
        <dsp:cNvSpPr/>
      </dsp:nvSpPr>
      <dsp:spPr>
        <a:xfrm>
          <a:off x="1586848" y="444706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Heat </a:t>
          </a:r>
          <a:endParaRPr lang="en-GB" sz="1400" kern="1200" dirty="0"/>
        </a:p>
      </dsp:txBody>
      <dsp:txXfrm>
        <a:off x="1727316" y="585174"/>
        <a:ext cx="678239" cy="6782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69FCB-F0C1-400D-B4D3-21258584E05E}">
      <dsp:nvSpPr>
        <dsp:cNvPr id="0" name=""/>
        <dsp:cNvSpPr/>
      </dsp:nvSpPr>
      <dsp:spPr>
        <a:xfrm>
          <a:off x="2760772" y="1843733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Types of energy</a:t>
          </a:r>
          <a:endParaRPr lang="en-GB" sz="1500" kern="1200" dirty="0"/>
        </a:p>
      </dsp:txBody>
      <dsp:txXfrm>
        <a:off x="2901240" y="1984201"/>
        <a:ext cx="678239" cy="678239"/>
      </dsp:txXfrm>
    </dsp:sp>
    <dsp:sp modelId="{4DE050A7-A4A0-4253-9DA8-1CA0479F7E5A}">
      <dsp:nvSpPr>
        <dsp:cNvPr id="0" name=""/>
        <dsp:cNvSpPr/>
      </dsp:nvSpPr>
      <dsp:spPr>
        <a:xfrm rot="16200000">
          <a:off x="2806797" y="1396850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218681" y="1388493"/>
        <a:ext cx="43356" cy="43356"/>
      </dsp:txXfrm>
    </dsp:sp>
    <dsp:sp modelId="{2A2D9043-B69F-4318-864B-38DE93BBB8BC}">
      <dsp:nvSpPr>
        <dsp:cNvPr id="0" name=""/>
        <dsp:cNvSpPr/>
      </dsp:nvSpPr>
      <dsp:spPr>
        <a:xfrm>
          <a:off x="2760772" y="17432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Kinetic </a:t>
          </a:r>
          <a:endParaRPr lang="en-GB" sz="1400" kern="1200" dirty="0"/>
        </a:p>
      </dsp:txBody>
      <dsp:txXfrm>
        <a:off x="2901240" y="157900"/>
        <a:ext cx="678239" cy="678239"/>
      </dsp:txXfrm>
    </dsp:sp>
    <dsp:sp modelId="{E2DCC49B-B0D3-4E0D-B0C5-3CFAD65FABD2}">
      <dsp:nvSpPr>
        <dsp:cNvPr id="0" name=""/>
        <dsp:cNvSpPr/>
      </dsp:nvSpPr>
      <dsp:spPr>
        <a:xfrm rot="18600000">
          <a:off x="3393759" y="1610487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805643" y="1602129"/>
        <a:ext cx="43356" cy="43356"/>
      </dsp:txXfrm>
    </dsp:sp>
    <dsp:sp modelId="{E9502DB6-4B01-4135-BF97-27A0B147004E}">
      <dsp:nvSpPr>
        <dsp:cNvPr id="0" name=""/>
        <dsp:cNvSpPr/>
      </dsp:nvSpPr>
      <dsp:spPr>
        <a:xfrm>
          <a:off x="3934695" y="444706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GPE</a:t>
          </a:r>
          <a:endParaRPr lang="en-GB" sz="1400" kern="1200" dirty="0"/>
        </a:p>
      </dsp:txBody>
      <dsp:txXfrm>
        <a:off x="4075163" y="585174"/>
        <a:ext cx="678239" cy="678239"/>
      </dsp:txXfrm>
    </dsp:sp>
    <dsp:sp modelId="{B0D5C4D5-7892-407E-ABC3-53737E9CBFEB}">
      <dsp:nvSpPr>
        <dsp:cNvPr id="0" name=""/>
        <dsp:cNvSpPr/>
      </dsp:nvSpPr>
      <dsp:spPr>
        <a:xfrm rot="21000000">
          <a:off x="3706075" y="2151434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17959" y="2143076"/>
        <a:ext cx="43356" cy="43356"/>
      </dsp:txXfrm>
    </dsp:sp>
    <dsp:sp modelId="{AC4C94E9-C444-49AC-8326-D1CEAE54BFC1}">
      <dsp:nvSpPr>
        <dsp:cNvPr id="0" name=""/>
        <dsp:cNvSpPr/>
      </dsp:nvSpPr>
      <dsp:spPr>
        <a:xfrm>
          <a:off x="4559327" y="1526599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Elastic PE</a:t>
          </a:r>
          <a:endParaRPr lang="en-GB" sz="1400" kern="1200" dirty="0"/>
        </a:p>
      </dsp:txBody>
      <dsp:txXfrm>
        <a:off x="4699795" y="1667067"/>
        <a:ext cx="678239" cy="678239"/>
      </dsp:txXfrm>
    </dsp:sp>
    <dsp:sp modelId="{F5904599-E490-4731-B00F-955F6890ACCB}">
      <dsp:nvSpPr>
        <dsp:cNvPr id="0" name=""/>
        <dsp:cNvSpPr/>
      </dsp:nvSpPr>
      <dsp:spPr>
        <a:xfrm rot="1800000">
          <a:off x="3597609" y="2766576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09493" y="2758218"/>
        <a:ext cx="43356" cy="43356"/>
      </dsp:txXfrm>
    </dsp:sp>
    <dsp:sp modelId="{A2EED4A7-A038-49E4-9513-03425DD665BA}">
      <dsp:nvSpPr>
        <dsp:cNvPr id="0" name=""/>
        <dsp:cNvSpPr/>
      </dsp:nvSpPr>
      <dsp:spPr>
        <a:xfrm>
          <a:off x="4342395" y="2756884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Chemical</a:t>
          </a:r>
          <a:endParaRPr lang="en-GB" sz="1400" kern="1200" dirty="0"/>
        </a:p>
      </dsp:txBody>
      <dsp:txXfrm>
        <a:off x="4482863" y="2897352"/>
        <a:ext cx="678239" cy="678239"/>
      </dsp:txXfrm>
    </dsp:sp>
    <dsp:sp modelId="{F5866A00-1A73-470A-9676-02BAD6EE026E}">
      <dsp:nvSpPr>
        <dsp:cNvPr id="0" name=""/>
        <dsp:cNvSpPr/>
      </dsp:nvSpPr>
      <dsp:spPr>
        <a:xfrm rot="4200000">
          <a:off x="3119113" y="3168082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30997" y="3159724"/>
        <a:ext cx="43356" cy="43356"/>
      </dsp:txXfrm>
    </dsp:sp>
    <dsp:sp modelId="{B42EF46C-FD6C-49EE-939C-79E91BB343F2}">
      <dsp:nvSpPr>
        <dsp:cNvPr id="0" name=""/>
        <dsp:cNvSpPr/>
      </dsp:nvSpPr>
      <dsp:spPr>
        <a:xfrm>
          <a:off x="3385403" y="3559895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Electrical </a:t>
          </a:r>
          <a:endParaRPr lang="en-GB" sz="1400" kern="1200" dirty="0"/>
        </a:p>
      </dsp:txBody>
      <dsp:txXfrm>
        <a:off x="3525871" y="3700363"/>
        <a:ext cx="678239" cy="678239"/>
      </dsp:txXfrm>
    </dsp:sp>
    <dsp:sp modelId="{BF9DBD1A-B91C-48EE-979C-DC2A6BCE6367}">
      <dsp:nvSpPr>
        <dsp:cNvPr id="0" name=""/>
        <dsp:cNvSpPr/>
      </dsp:nvSpPr>
      <dsp:spPr>
        <a:xfrm rot="6600000">
          <a:off x="2494481" y="3168082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906366" y="3159724"/>
        <a:ext cx="43356" cy="43356"/>
      </dsp:txXfrm>
    </dsp:sp>
    <dsp:sp modelId="{FB70C77E-C810-4CAF-B46B-EAFA6B04DDEA}">
      <dsp:nvSpPr>
        <dsp:cNvPr id="0" name=""/>
        <dsp:cNvSpPr/>
      </dsp:nvSpPr>
      <dsp:spPr>
        <a:xfrm>
          <a:off x="2136140" y="3559895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Nuclear </a:t>
          </a:r>
          <a:endParaRPr lang="en-GB" sz="1400" kern="1200" dirty="0"/>
        </a:p>
      </dsp:txBody>
      <dsp:txXfrm>
        <a:off x="2276608" y="3700363"/>
        <a:ext cx="678239" cy="678239"/>
      </dsp:txXfrm>
    </dsp:sp>
    <dsp:sp modelId="{815DD48C-4F2C-4DA6-97C9-59B4BA4DE245}">
      <dsp:nvSpPr>
        <dsp:cNvPr id="0" name=""/>
        <dsp:cNvSpPr/>
      </dsp:nvSpPr>
      <dsp:spPr>
        <a:xfrm rot="9000000">
          <a:off x="2015986" y="2766576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427870" y="2758218"/>
        <a:ext cx="43356" cy="43356"/>
      </dsp:txXfrm>
    </dsp:sp>
    <dsp:sp modelId="{4E5ADE9D-E17E-449E-9D09-DF66AC4E83BF}">
      <dsp:nvSpPr>
        <dsp:cNvPr id="0" name=""/>
        <dsp:cNvSpPr/>
      </dsp:nvSpPr>
      <dsp:spPr>
        <a:xfrm>
          <a:off x="1179149" y="2756884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Light </a:t>
          </a:r>
          <a:endParaRPr lang="en-GB" sz="1400" kern="1200" dirty="0"/>
        </a:p>
      </dsp:txBody>
      <dsp:txXfrm>
        <a:off x="1319617" y="2897352"/>
        <a:ext cx="678239" cy="678239"/>
      </dsp:txXfrm>
    </dsp:sp>
    <dsp:sp modelId="{F48F745C-EA50-4006-B860-2601EAB425AD}">
      <dsp:nvSpPr>
        <dsp:cNvPr id="0" name=""/>
        <dsp:cNvSpPr/>
      </dsp:nvSpPr>
      <dsp:spPr>
        <a:xfrm rot="11400000">
          <a:off x="1907519" y="2151434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319404" y="2143076"/>
        <a:ext cx="43356" cy="43356"/>
      </dsp:txXfrm>
    </dsp:sp>
    <dsp:sp modelId="{C9239DB4-07F1-4F6A-8DAF-F4D5C6B1DE0B}">
      <dsp:nvSpPr>
        <dsp:cNvPr id="0" name=""/>
        <dsp:cNvSpPr/>
      </dsp:nvSpPr>
      <dsp:spPr>
        <a:xfrm>
          <a:off x="962216" y="1526599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Sound </a:t>
          </a:r>
          <a:endParaRPr lang="en-GB" sz="1400" kern="1200" dirty="0"/>
        </a:p>
      </dsp:txBody>
      <dsp:txXfrm>
        <a:off x="1102684" y="1667067"/>
        <a:ext cx="678239" cy="678239"/>
      </dsp:txXfrm>
    </dsp:sp>
    <dsp:sp modelId="{222E83D7-C0EE-4224-B546-0CEFDC9B3609}">
      <dsp:nvSpPr>
        <dsp:cNvPr id="0" name=""/>
        <dsp:cNvSpPr/>
      </dsp:nvSpPr>
      <dsp:spPr>
        <a:xfrm rot="13800000">
          <a:off x="2219835" y="1610487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631720" y="1602129"/>
        <a:ext cx="43356" cy="43356"/>
      </dsp:txXfrm>
    </dsp:sp>
    <dsp:sp modelId="{B12F104D-53E1-4EE9-96E8-938A34480AAE}">
      <dsp:nvSpPr>
        <dsp:cNvPr id="0" name=""/>
        <dsp:cNvSpPr/>
      </dsp:nvSpPr>
      <dsp:spPr>
        <a:xfrm>
          <a:off x="1586848" y="444706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Heat </a:t>
          </a:r>
          <a:endParaRPr lang="en-GB" sz="1400" kern="1200" dirty="0"/>
        </a:p>
      </dsp:txBody>
      <dsp:txXfrm>
        <a:off x="1727316" y="585174"/>
        <a:ext cx="678239" cy="6782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69FCB-F0C1-400D-B4D3-21258584E05E}">
      <dsp:nvSpPr>
        <dsp:cNvPr id="0" name=""/>
        <dsp:cNvSpPr/>
      </dsp:nvSpPr>
      <dsp:spPr>
        <a:xfrm>
          <a:off x="2760772" y="1843733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Types of energy</a:t>
          </a:r>
          <a:endParaRPr lang="en-GB" sz="1500" kern="1200" dirty="0"/>
        </a:p>
      </dsp:txBody>
      <dsp:txXfrm>
        <a:off x="2901240" y="1984201"/>
        <a:ext cx="678239" cy="678239"/>
      </dsp:txXfrm>
    </dsp:sp>
    <dsp:sp modelId="{4DE050A7-A4A0-4253-9DA8-1CA0479F7E5A}">
      <dsp:nvSpPr>
        <dsp:cNvPr id="0" name=""/>
        <dsp:cNvSpPr/>
      </dsp:nvSpPr>
      <dsp:spPr>
        <a:xfrm rot="16200000">
          <a:off x="2806797" y="1396850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218681" y="1388493"/>
        <a:ext cx="43356" cy="43356"/>
      </dsp:txXfrm>
    </dsp:sp>
    <dsp:sp modelId="{2A2D9043-B69F-4318-864B-38DE93BBB8BC}">
      <dsp:nvSpPr>
        <dsp:cNvPr id="0" name=""/>
        <dsp:cNvSpPr/>
      </dsp:nvSpPr>
      <dsp:spPr>
        <a:xfrm>
          <a:off x="2760772" y="17432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Kinetic </a:t>
          </a:r>
          <a:endParaRPr lang="en-GB" sz="1400" kern="1200" dirty="0"/>
        </a:p>
      </dsp:txBody>
      <dsp:txXfrm>
        <a:off x="2901240" y="157900"/>
        <a:ext cx="678239" cy="678239"/>
      </dsp:txXfrm>
    </dsp:sp>
    <dsp:sp modelId="{E2DCC49B-B0D3-4E0D-B0C5-3CFAD65FABD2}">
      <dsp:nvSpPr>
        <dsp:cNvPr id="0" name=""/>
        <dsp:cNvSpPr/>
      </dsp:nvSpPr>
      <dsp:spPr>
        <a:xfrm rot="18600000">
          <a:off x="3393759" y="1610487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805643" y="1602129"/>
        <a:ext cx="43356" cy="43356"/>
      </dsp:txXfrm>
    </dsp:sp>
    <dsp:sp modelId="{E9502DB6-4B01-4135-BF97-27A0B147004E}">
      <dsp:nvSpPr>
        <dsp:cNvPr id="0" name=""/>
        <dsp:cNvSpPr/>
      </dsp:nvSpPr>
      <dsp:spPr>
        <a:xfrm>
          <a:off x="3934695" y="444706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GPE</a:t>
          </a:r>
          <a:endParaRPr lang="en-GB" sz="1400" kern="1200" dirty="0"/>
        </a:p>
      </dsp:txBody>
      <dsp:txXfrm>
        <a:off x="4075163" y="585174"/>
        <a:ext cx="678239" cy="678239"/>
      </dsp:txXfrm>
    </dsp:sp>
    <dsp:sp modelId="{B0D5C4D5-7892-407E-ABC3-53737E9CBFEB}">
      <dsp:nvSpPr>
        <dsp:cNvPr id="0" name=""/>
        <dsp:cNvSpPr/>
      </dsp:nvSpPr>
      <dsp:spPr>
        <a:xfrm rot="21000000">
          <a:off x="3706075" y="2151434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17959" y="2143076"/>
        <a:ext cx="43356" cy="43356"/>
      </dsp:txXfrm>
    </dsp:sp>
    <dsp:sp modelId="{AC4C94E9-C444-49AC-8326-D1CEAE54BFC1}">
      <dsp:nvSpPr>
        <dsp:cNvPr id="0" name=""/>
        <dsp:cNvSpPr/>
      </dsp:nvSpPr>
      <dsp:spPr>
        <a:xfrm>
          <a:off x="4559327" y="1526599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Elastic PE</a:t>
          </a:r>
          <a:endParaRPr lang="en-GB" sz="1400" kern="1200" dirty="0"/>
        </a:p>
      </dsp:txBody>
      <dsp:txXfrm>
        <a:off x="4699795" y="1667067"/>
        <a:ext cx="678239" cy="678239"/>
      </dsp:txXfrm>
    </dsp:sp>
    <dsp:sp modelId="{F5904599-E490-4731-B00F-955F6890ACCB}">
      <dsp:nvSpPr>
        <dsp:cNvPr id="0" name=""/>
        <dsp:cNvSpPr/>
      </dsp:nvSpPr>
      <dsp:spPr>
        <a:xfrm rot="1800000">
          <a:off x="3597609" y="2766576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09493" y="2758218"/>
        <a:ext cx="43356" cy="43356"/>
      </dsp:txXfrm>
    </dsp:sp>
    <dsp:sp modelId="{A2EED4A7-A038-49E4-9513-03425DD665BA}">
      <dsp:nvSpPr>
        <dsp:cNvPr id="0" name=""/>
        <dsp:cNvSpPr/>
      </dsp:nvSpPr>
      <dsp:spPr>
        <a:xfrm>
          <a:off x="4342395" y="2756884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Chemical</a:t>
          </a:r>
          <a:endParaRPr lang="en-GB" sz="1400" kern="1200" dirty="0"/>
        </a:p>
      </dsp:txBody>
      <dsp:txXfrm>
        <a:off x="4482863" y="2897352"/>
        <a:ext cx="678239" cy="678239"/>
      </dsp:txXfrm>
    </dsp:sp>
    <dsp:sp modelId="{F5866A00-1A73-470A-9676-02BAD6EE026E}">
      <dsp:nvSpPr>
        <dsp:cNvPr id="0" name=""/>
        <dsp:cNvSpPr/>
      </dsp:nvSpPr>
      <dsp:spPr>
        <a:xfrm rot="4200000">
          <a:off x="3119113" y="3168082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30997" y="3159724"/>
        <a:ext cx="43356" cy="43356"/>
      </dsp:txXfrm>
    </dsp:sp>
    <dsp:sp modelId="{B42EF46C-FD6C-49EE-939C-79E91BB343F2}">
      <dsp:nvSpPr>
        <dsp:cNvPr id="0" name=""/>
        <dsp:cNvSpPr/>
      </dsp:nvSpPr>
      <dsp:spPr>
        <a:xfrm>
          <a:off x="3385403" y="3559895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Electrical </a:t>
          </a:r>
          <a:endParaRPr lang="en-GB" sz="1400" kern="1200" dirty="0"/>
        </a:p>
      </dsp:txBody>
      <dsp:txXfrm>
        <a:off x="3525871" y="3700363"/>
        <a:ext cx="678239" cy="678239"/>
      </dsp:txXfrm>
    </dsp:sp>
    <dsp:sp modelId="{BF9DBD1A-B91C-48EE-979C-DC2A6BCE6367}">
      <dsp:nvSpPr>
        <dsp:cNvPr id="0" name=""/>
        <dsp:cNvSpPr/>
      </dsp:nvSpPr>
      <dsp:spPr>
        <a:xfrm rot="6600000">
          <a:off x="2494481" y="3168082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906366" y="3159724"/>
        <a:ext cx="43356" cy="43356"/>
      </dsp:txXfrm>
    </dsp:sp>
    <dsp:sp modelId="{FB70C77E-C810-4CAF-B46B-EAFA6B04DDEA}">
      <dsp:nvSpPr>
        <dsp:cNvPr id="0" name=""/>
        <dsp:cNvSpPr/>
      </dsp:nvSpPr>
      <dsp:spPr>
        <a:xfrm>
          <a:off x="2136140" y="3559895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Nuclear </a:t>
          </a:r>
          <a:endParaRPr lang="en-GB" sz="1400" kern="1200" dirty="0"/>
        </a:p>
      </dsp:txBody>
      <dsp:txXfrm>
        <a:off x="2276608" y="3700363"/>
        <a:ext cx="678239" cy="678239"/>
      </dsp:txXfrm>
    </dsp:sp>
    <dsp:sp modelId="{815DD48C-4F2C-4DA6-97C9-59B4BA4DE245}">
      <dsp:nvSpPr>
        <dsp:cNvPr id="0" name=""/>
        <dsp:cNvSpPr/>
      </dsp:nvSpPr>
      <dsp:spPr>
        <a:xfrm rot="9000000">
          <a:off x="2015986" y="2766576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427870" y="2758218"/>
        <a:ext cx="43356" cy="43356"/>
      </dsp:txXfrm>
    </dsp:sp>
    <dsp:sp modelId="{4E5ADE9D-E17E-449E-9D09-DF66AC4E83BF}">
      <dsp:nvSpPr>
        <dsp:cNvPr id="0" name=""/>
        <dsp:cNvSpPr/>
      </dsp:nvSpPr>
      <dsp:spPr>
        <a:xfrm>
          <a:off x="1179149" y="2756884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Light </a:t>
          </a:r>
          <a:endParaRPr lang="en-GB" sz="1400" kern="1200" dirty="0"/>
        </a:p>
      </dsp:txBody>
      <dsp:txXfrm>
        <a:off x="1319617" y="2897352"/>
        <a:ext cx="678239" cy="678239"/>
      </dsp:txXfrm>
    </dsp:sp>
    <dsp:sp modelId="{F48F745C-EA50-4006-B860-2601EAB425AD}">
      <dsp:nvSpPr>
        <dsp:cNvPr id="0" name=""/>
        <dsp:cNvSpPr/>
      </dsp:nvSpPr>
      <dsp:spPr>
        <a:xfrm rot="11400000">
          <a:off x="1907519" y="2151434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319404" y="2143076"/>
        <a:ext cx="43356" cy="43356"/>
      </dsp:txXfrm>
    </dsp:sp>
    <dsp:sp modelId="{C9239DB4-07F1-4F6A-8DAF-F4D5C6B1DE0B}">
      <dsp:nvSpPr>
        <dsp:cNvPr id="0" name=""/>
        <dsp:cNvSpPr/>
      </dsp:nvSpPr>
      <dsp:spPr>
        <a:xfrm>
          <a:off x="962216" y="1526599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Sound </a:t>
          </a:r>
          <a:endParaRPr lang="en-GB" sz="1400" kern="1200" dirty="0"/>
        </a:p>
      </dsp:txBody>
      <dsp:txXfrm>
        <a:off x="1102684" y="1667067"/>
        <a:ext cx="678239" cy="678239"/>
      </dsp:txXfrm>
    </dsp:sp>
    <dsp:sp modelId="{222E83D7-C0EE-4224-B546-0CEFDC9B3609}">
      <dsp:nvSpPr>
        <dsp:cNvPr id="0" name=""/>
        <dsp:cNvSpPr/>
      </dsp:nvSpPr>
      <dsp:spPr>
        <a:xfrm rot="13800000">
          <a:off x="2219835" y="1610487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631720" y="1602129"/>
        <a:ext cx="43356" cy="43356"/>
      </dsp:txXfrm>
    </dsp:sp>
    <dsp:sp modelId="{B12F104D-53E1-4EE9-96E8-938A34480AAE}">
      <dsp:nvSpPr>
        <dsp:cNvPr id="0" name=""/>
        <dsp:cNvSpPr/>
      </dsp:nvSpPr>
      <dsp:spPr>
        <a:xfrm>
          <a:off x="1586848" y="444706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Heat </a:t>
          </a:r>
          <a:endParaRPr lang="en-GB" sz="1400" kern="1200" dirty="0"/>
        </a:p>
      </dsp:txBody>
      <dsp:txXfrm>
        <a:off x="1727316" y="585174"/>
        <a:ext cx="678239" cy="6782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69FCB-F0C1-400D-B4D3-21258584E05E}">
      <dsp:nvSpPr>
        <dsp:cNvPr id="0" name=""/>
        <dsp:cNvSpPr/>
      </dsp:nvSpPr>
      <dsp:spPr>
        <a:xfrm>
          <a:off x="2760772" y="1843733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Types of energy</a:t>
          </a:r>
          <a:endParaRPr lang="en-GB" sz="1500" kern="1200" dirty="0"/>
        </a:p>
      </dsp:txBody>
      <dsp:txXfrm>
        <a:off x="2901240" y="1984201"/>
        <a:ext cx="678239" cy="678239"/>
      </dsp:txXfrm>
    </dsp:sp>
    <dsp:sp modelId="{4DE050A7-A4A0-4253-9DA8-1CA0479F7E5A}">
      <dsp:nvSpPr>
        <dsp:cNvPr id="0" name=""/>
        <dsp:cNvSpPr/>
      </dsp:nvSpPr>
      <dsp:spPr>
        <a:xfrm rot="16200000">
          <a:off x="2806797" y="1396850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218681" y="1388493"/>
        <a:ext cx="43356" cy="43356"/>
      </dsp:txXfrm>
    </dsp:sp>
    <dsp:sp modelId="{2A2D9043-B69F-4318-864B-38DE93BBB8BC}">
      <dsp:nvSpPr>
        <dsp:cNvPr id="0" name=""/>
        <dsp:cNvSpPr/>
      </dsp:nvSpPr>
      <dsp:spPr>
        <a:xfrm>
          <a:off x="2760772" y="17432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Kinetic </a:t>
          </a:r>
          <a:endParaRPr lang="en-GB" sz="1400" kern="1200" dirty="0"/>
        </a:p>
      </dsp:txBody>
      <dsp:txXfrm>
        <a:off x="2901240" y="157900"/>
        <a:ext cx="678239" cy="678239"/>
      </dsp:txXfrm>
    </dsp:sp>
    <dsp:sp modelId="{E2DCC49B-B0D3-4E0D-B0C5-3CFAD65FABD2}">
      <dsp:nvSpPr>
        <dsp:cNvPr id="0" name=""/>
        <dsp:cNvSpPr/>
      </dsp:nvSpPr>
      <dsp:spPr>
        <a:xfrm rot="18600000">
          <a:off x="3393759" y="1610487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805643" y="1602129"/>
        <a:ext cx="43356" cy="43356"/>
      </dsp:txXfrm>
    </dsp:sp>
    <dsp:sp modelId="{E9502DB6-4B01-4135-BF97-27A0B147004E}">
      <dsp:nvSpPr>
        <dsp:cNvPr id="0" name=""/>
        <dsp:cNvSpPr/>
      </dsp:nvSpPr>
      <dsp:spPr>
        <a:xfrm>
          <a:off x="3934695" y="444706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GPE</a:t>
          </a:r>
          <a:endParaRPr lang="en-GB" sz="1400" kern="1200" dirty="0"/>
        </a:p>
      </dsp:txBody>
      <dsp:txXfrm>
        <a:off x="4075163" y="585174"/>
        <a:ext cx="678239" cy="678239"/>
      </dsp:txXfrm>
    </dsp:sp>
    <dsp:sp modelId="{B0D5C4D5-7892-407E-ABC3-53737E9CBFEB}">
      <dsp:nvSpPr>
        <dsp:cNvPr id="0" name=""/>
        <dsp:cNvSpPr/>
      </dsp:nvSpPr>
      <dsp:spPr>
        <a:xfrm rot="21000000">
          <a:off x="3706075" y="2151434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17959" y="2143076"/>
        <a:ext cx="43356" cy="43356"/>
      </dsp:txXfrm>
    </dsp:sp>
    <dsp:sp modelId="{AC4C94E9-C444-49AC-8326-D1CEAE54BFC1}">
      <dsp:nvSpPr>
        <dsp:cNvPr id="0" name=""/>
        <dsp:cNvSpPr/>
      </dsp:nvSpPr>
      <dsp:spPr>
        <a:xfrm>
          <a:off x="4559327" y="1526599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Elastic PE</a:t>
          </a:r>
          <a:endParaRPr lang="en-GB" sz="1400" kern="1200" dirty="0"/>
        </a:p>
      </dsp:txBody>
      <dsp:txXfrm>
        <a:off x="4699795" y="1667067"/>
        <a:ext cx="678239" cy="678239"/>
      </dsp:txXfrm>
    </dsp:sp>
    <dsp:sp modelId="{F5904599-E490-4731-B00F-955F6890ACCB}">
      <dsp:nvSpPr>
        <dsp:cNvPr id="0" name=""/>
        <dsp:cNvSpPr/>
      </dsp:nvSpPr>
      <dsp:spPr>
        <a:xfrm rot="1800000">
          <a:off x="3597609" y="2766576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09493" y="2758218"/>
        <a:ext cx="43356" cy="43356"/>
      </dsp:txXfrm>
    </dsp:sp>
    <dsp:sp modelId="{A2EED4A7-A038-49E4-9513-03425DD665BA}">
      <dsp:nvSpPr>
        <dsp:cNvPr id="0" name=""/>
        <dsp:cNvSpPr/>
      </dsp:nvSpPr>
      <dsp:spPr>
        <a:xfrm>
          <a:off x="4342395" y="2756884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Chemical</a:t>
          </a:r>
          <a:endParaRPr lang="en-GB" sz="1400" kern="1200" dirty="0"/>
        </a:p>
      </dsp:txBody>
      <dsp:txXfrm>
        <a:off x="4482863" y="2897352"/>
        <a:ext cx="678239" cy="678239"/>
      </dsp:txXfrm>
    </dsp:sp>
    <dsp:sp modelId="{F5866A00-1A73-470A-9676-02BAD6EE026E}">
      <dsp:nvSpPr>
        <dsp:cNvPr id="0" name=""/>
        <dsp:cNvSpPr/>
      </dsp:nvSpPr>
      <dsp:spPr>
        <a:xfrm rot="4200000">
          <a:off x="3119113" y="3168082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30997" y="3159724"/>
        <a:ext cx="43356" cy="43356"/>
      </dsp:txXfrm>
    </dsp:sp>
    <dsp:sp modelId="{B42EF46C-FD6C-49EE-939C-79E91BB343F2}">
      <dsp:nvSpPr>
        <dsp:cNvPr id="0" name=""/>
        <dsp:cNvSpPr/>
      </dsp:nvSpPr>
      <dsp:spPr>
        <a:xfrm>
          <a:off x="3385403" y="3559895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Electrical </a:t>
          </a:r>
          <a:endParaRPr lang="en-GB" sz="1400" kern="1200" dirty="0"/>
        </a:p>
      </dsp:txBody>
      <dsp:txXfrm>
        <a:off x="3525871" y="3700363"/>
        <a:ext cx="678239" cy="678239"/>
      </dsp:txXfrm>
    </dsp:sp>
    <dsp:sp modelId="{BF9DBD1A-B91C-48EE-979C-DC2A6BCE6367}">
      <dsp:nvSpPr>
        <dsp:cNvPr id="0" name=""/>
        <dsp:cNvSpPr/>
      </dsp:nvSpPr>
      <dsp:spPr>
        <a:xfrm rot="6600000">
          <a:off x="2494481" y="3168082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906366" y="3159724"/>
        <a:ext cx="43356" cy="43356"/>
      </dsp:txXfrm>
    </dsp:sp>
    <dsp:sp modelId="{FB70C77E-C810-4CAF-B46B-EAFA6B04DDEA}">
      <dsp:nvSpPr>
        <dsp:cNvPr id="0" name=""/>
        <dsp:cNvSpPr/>
      </dsp:nvSpPr>
      <dsp:spPr>
        <a:xfrm>
          <a:off x="2136140" y="3559895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Nuclear </a:t>
          </a:r>
          <a:endParaRPr lang="en-GB" sz="1400" kern="1200" dirty="0"/>
        </a:p>
      </dsp:txBody>
      <dsp:txXfrm>
        <a:off x="2276608" y="3700363"/>
        <a:ext cx="678239" cy="678239"/>
      </dsp:txXfrm>
    </dsp:sp>
    <dsp:sp modelId="{815DD48C-4F2C-4DA6-97C9-59B4BA4DE245}">
      <dsp:nvSpPr>
        <dsp:cNvPr id="0" name=""/>
        <dsp:cNvSpPr/>
      </dsp:nvSpPr>
      <dsp:spPr>
        <a:xfrm rot="9000000">
          <a:off x="2015986" y="2766576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427870" y="2758218"/>
        <a:ext cx="43356" cy="43356"/>
      </dsp:txXfrm>
    </dsp:sp>
    <dsp:sp modelId="{4E5ADE9D-E17E-449E-9D09-DF66AC4E83BF}">
      <dsp:nvSpPr>
        <dsp:cNvPr id="0" name=""/>
        <dsp:cNvSpPr/>
      </dsp:nvSpPr>
      <dsp:spPr>
        <a:xfrm>
          <a:off x="1179149" y="2756884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Light </a:t>
          </a:r>
          <a:endParaRPr lang="en-GB" sz="1400" kern="1200" dirty="0"/>
        </a:p>
      </dsp:txBody>
      <dsp:txXfrm>
        <a:off x="1319617" y="2897352"/>
        <a:ext cx="678239" cy="678239"/>
      </dsp:txXfrm>
    </dsp:sp>
    <dsp:sp modelId="{F48F745C-EA50-4006-B860-2601EAB425AD}">
      <dsp:nvSpPr>
        <dsp:cNvPr id="0" name=""/>
        <dsp:cNvSpPr/>
      </dsp:nvSpPr>
      <dsp:spPr>
        <a:xfrm rot="11400000">
          <a:off x="1907519" y="2151434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319404" y="2143076"/>
        <a:ext cx="43356" cy="43356"/>
      </dsp:txXfrm>
    </dsp:sp>
    <dsp:sp modelId="{C9239DB4-07F1-4F6A-8DAF-F4D5C6B1DE0B}">
      <dsp:nvSpPr>
        <dsp:cNvPr id="0" name=""/>
        <dsp:cNvSpPr/>
      </dsp:nvSpPr>
      <dsp:spPr>
        <a:xfrm>
          <a:off x="962216" y="1526599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Sound </a:t>
          </a:r>
          <a:endParaRPr lang="en-GB" sz="1400" kern="1200" dirty="0"/>
        </a:p>
      </dsp:txBody>
      <dsp:txXfrm>
        <a:off x="1102684" y="1667067"/>
        <a:ext cx="678239" cy="678239"/>
      </dsp:txXfrm>
    </dsp:sp>
    <dsp:sp modelId="{222E83D7-C0EE-4224-B546-0CEFDC9B3609}">
      <dsp:nvSpPr>
        <dsp:cNvPr id="0" name=""/>
        <dsp:cNvSpPr/>
      </dsp:nvSpPr>
      <dsp:spPr>
        <a:xfrm rot="13800000">
          <a:off x="2219835" y="1610487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631720" y="1602129"/>
        <a:ext cx="43356" cy="43356"/>
      </dsp:txXfrm>
    </dsp:sp>
    <dsp:sp modelId="{B12F104D-53E1-4EE9-96E8-938A34480AAE}">
      <dsp:nvSpPr>
        <dsp:cNvPr id="0" name=""/>
        <dsp:cNvSpPr/>
      </dsp:nvSpPr>
      <dsp:spPr>
        <a:xfrm>
          <a:off x="1586848" y="444706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Heat </a:t>
          </a:r>
          <a:endParaRPr lang="en-GB" sz="1400" kern="1200" dirty="0"/>
        </a:p>
      </dsp:txBody>
      <dsp:txXfrm>
        <a:off x="1727316" y="585174"/>
        <a:ext cx="678239" cy="6782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69FCB-F0C1-400D-B4D3-21258584E05E}">
      <dsp:nvSpPr>
        <dsp:cNvPr id="0" name=""/>
        <dsp:cNvSpPr/>
      </dsp:nvSpPr>
      <dsp:spPr>
        <a:xfrm>
          <a:off x="2760772" y="1843733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Types of energy</a:t>
          </a:r>
          <a:endParaRPr lang="en-GB" sz="1500" kern="1200" dirty="0"/>
        </a:p>
      </dsp:txBody>
      <dsp:txXfrm>
        <a:off x="2901240" y="1984201"/>
        <a:ext cx="678239" cy="678239"/>
      </dsp:txXfrm>
    </dsp:sp>
    <dsp:sp modelId="{4DE050A7-A4A0-4253-9DA8-1CA0479F7E5A}">
      <dsp:nvSpPr>
        <dsp:cNvPr id="0" name=""/>
        <dsp:cNvSpPr/>
      </dsp:nvSpPr>
      <dsp:spPr>
        <a:xfrm rot="16200000">
          <a:off x="2806797" y="1396850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218681" y="1388493"/>
        <a:ext cx="43356" cy="43356"/>
      </dsp:txXfrm>
    </dsp:sp>
    <dsp:sp modelId="{2A2D9043-B69F-4318-864B-38DE93BBB8BC}">
      <dsp:nvSpPr>
        <dsp:cNvPr id="0" name=""/>
        <dsp:cNvSpPr/>
      </dsp:nvSpPr>
      <dsp:spPr>
        <a:xfrm>
          <a:off x="2760772" y="17432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Kinetic </a:t>
          </a:r>
          <a:endParaRPr lang="en-GB" sz="1400" kern="1200" dirty="0"/>
        </a:p>
      </dsp:txBody>
      <dsp:txXfrm>
        <a:off x="2901240" y="157900"/>
        <a:ext cx="678239" cy="678239"/>
      </dsp:txXfrm>
    </dsp:sp>
    <dsp:sp modelId="{E2DCC49B-B0D3-4E0D-B0C5-3CFAD65FABD2}">
      <dsp:nvSpPr>
        <dsp:cNvPr id="0" name=""/>
        <dsp:cNvSpPr/>
      </dsp:nvSpPr>
      <dsp:spPr>
        <a:xfrm rot="18600000">
          <a:off x="3393759" y="1610487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805643" y="1602129"/>
        <a:ext cx="43356" cy="43356"/>
      </dsp:txXfrm>
    </dsp:sp>
    <dsp:sp modelId="{E9502DB6-4B01-4135-BF97-27A0B147004E}">
      <dsp:nvSpPr>
        <dsp:cNvPr id="0" name=""/>
        <dsp:cNvSpPr/>
      </dsp:nvSpPr>
      <dsp:spPr>
        <a:xfrm>
          <a:off x="3934695" y="444706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GPE</a:t>
          </a:r>
          <a:endParaRPr lang="en-GB" sz="1400" kern="1200" dirty="0"/>
        </a:p>
      </dsp:txBody>
      <dsp:txXfrm>
        <a:off x="4075163" y="585174"/>
        <a:ext cx="678239" cy="678239"/>
      </dsp:txXfrm>
    </dsp:sp>
    <dsp:sp modelId="{B0D5C4D5-7892-407E-ABC3-53737E9CBFEB}">
      <dsp:nvSpPr>
        <dsp:cNvPr id="0" name=""/>
        <dsp:cNvSpPr/>
      </dsp:nvSpPr>
      <dsp:spPr>
        <a:xfrm rot="21000000">
          <a:off x="3706075" y="2151434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17959" y="2143076"/>
        <a:ext cx="43356" cy="43356"/>
      </dsp:txXfrm>
    </dsp:sp>
    <dsp:sp modelId="{AC4C94E9-C444-49AC-8326-D1CEAE54BFC1}">
      <dsp:nvSpPr>
        <dsp:cNvPr id="0" name=""/>
        <dsp:cNvSpPr/>
      </dsp:nvSpPr>
      <dsp:spPr>
        <a:xfrm>
          <a:off x="4559327" y="1526599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Elastic PE</a:t>
          </a:r>
          <a:endParaRPr lang="en-GB" sz="1400" kern="1200" dirty="0"/>
        </a:p>
      </dsp:txBody>
      <dsp:txXfrm>
        <a:off x="4699795" y="1667067"/>
        <a:ext cx="678239" cy="678239"/>
      </dsp:txXfrm>
    </dsp:sp>
    <dsp:sp modelId="{F5904599-E490-4731-B00F-955F6890ACCB}">
      <dsp:nvSpPr>
        <dsp:cNvPr id="0" name=""/>
        <dsp:cNvSpPr/>
      </dsp:nvSpPr>
      <dsp:spPr>
        <a:xfrm rot="1800000">
          <a:off x="3597609" y="2766576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09493" y="2758218"/>
        <a:ext cx="43356" cy="43356"/>
      </dsp:txXfrm>
    </dsp:sp>
    <dsp:sp modelId="{A2EED4A7-A038-49E4-9513-03425DD665BA}">
      <dsp:nvSpPr>
        <dsp:cNvPr id="0" name=""/>
        <dsp:cNvSpPr/>
      </dsp:nvSpPr>
      <dsp:spPr>
        <a:xfrm>
          <a:off x="4342395" y="2756884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Chemical</a:t>
          </a:r>
          <a:endParaRPr lang="en-GB" sz="1400" kern="1200" dirty="0"/>
        </a:p>
      </dsp:txBody>
      <dsp:txXfrm>
        <a:off x="4482863" y="2897352"/>
        <a:ext cx="678239" cy="678239"/>
      </dsp:txXfrm>
    </dsp:sp>
    <dsp:sp modelId="{F5866A00-1A73-470A-9676-02BAD6EE026E}">
      <dsp:nvSpPr>
        <dsp:cNvPr id="0" name=""/>
        <dsp:cNvSpPr/>
      </dsp:nvSpPr>
      <dsp:spPr>
        <a:xfrm rot="4200000">
          <a:off x="3119113" y="3168082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30997" y="3159724"/>
        <a:ext cx="43356" cy="43356"/>
      </dsp:txXfrm>
    </dsp:sp>
    <dsp:sp modelId="{B42EF46C-FD6C-49EE-939C-79E91BB343F2}">
      <dsp:nvSpPr>
        <dsp:cNvPr id="0" name=""/>
        <dsp:cNvSpPr/>
      </dsp:nvSpPr>
      <dsp:spPr>
        <a:xfrm>
          <a:off x="3385403" y="3559895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Electrical </a:t>
          </a:r>
          <a:endParaRPr lang="en-GB" sz="1400" kern="1200" dirty="0"/>
        </a:p>
      </dsp:txBody>
      <dsp:txXfrm>
        <a:off x="3525871" y="3700363"/>
        <a:ext cx="678239" cy="678239"/>
      </dsp:txXfrm>
    </dsp:sp>
    <dsp:sp modelId="{BF9DBD1A-B91C-48EE-979C-DC2A6BCE6367}">
      <dsp:nvSpPr>
        <dsp:cNvPr id="0" name=""/>
        <dsp:cNvSpPr/>
      </dsp:nvSpPr>
      <dsp:spPr>
        <a:xfrm rot="6600000">
          <a:off x="2494481" y="3168082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906366" y="3159724"/>
        <a:ext cx="43356" cy="43356"/>
      </dsp:txXfrm>
    </dsp:sp>
    <dsp:sp modelId="{FB70C77E-C810-4CAF-B46B-EAFA6B04DDEA}">
      <dsp:nvSpPr>
        <dsp:cNvPr id="0" name=""/>
        <dsp:cNvSpPr/>
      </dsp:nvSpPr>
      <dsp:spPr>
        <a:xfrm>
          <a:off x="2136140" y="3559895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Nuclear </a:t>
          </a:r>
          <a:endParaRPr lang="en-GB" sz="1400" kern="1200" dirty="0"/>
        </a:p>
      </dsp:txBody>
      <dsp:txXfrm>
        <a:off x="2276608" y="3700363"/>
        <a:ext cx="678239" cy="678239"/>
      </dsp:txXfrm>
    </dsp:sp>
    <dsp:sp modelId="{815DD48C-4F2C-4DA6-97C9-59B4BA4DE245}">
      <dsp:nvSpPr>
        <dsp:cNvPr id="0" name=""/>
        <dsp:cNvSpPr/>
      </dsp:nvSpPr>
      <dsp:spPr>
        <a:xfrm rot="9000000">
          <a:off x="2015986" y="2766576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427870" y="2758218"/>
        <a:ext cx="43356" cy="43356"/>
      </dsp:txXfrm>
    </dsp:sp>
    <dsp:sp modelId="{4E5ADE9D-E17E-449E-9D09-DF66AC4E83BF}">
      <dsp:nvSpPr>
        <dsp:cNvPr id="0" name=""/>
        <dsp:cNvSpPr/>
      </dsp:nvSpPr>
      <dsp:spPr>
        <a:xfrm>
          <a:off x="1179149" y="2756884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Light </a:t>
          </a:r>
          <a:endParaRPr lang="en-GB" sz="1400" kern="1200" dirty="0"/>
        </a:p>
      </dsp:txBody>
      <dsp:txXfrm>
        <a:off x="1319617" y="2897352"/>
        <a:ext cx="678239" cy="678239"/>
      </dsp:txXfrm>
    </dsp:sp>
    <dsp:sp modelId="{F48F745C-EA50-4006-B860-2601EAB425AD}">
      <dsp:nvSpPr>
        <dsp:cNvPr id="0" name=""/>
        <dsp:cNvSpPr/>
      </dsp:nvSpPr>
      <dsp:spPr>
        <a:xfrm rot="11400000">
          <a:off x="1907519" y="2151434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319404" y="2143076"/>
        <a:ext cx="43356" cy="43356"/>
      </dsp:txXfrm>
    </dsp:sp>
    <dsp:sp modelId="{C9239DB4-07F1-4F6A-8DAF-F4D5C6B1DE0B}">
      <dsp:nvSpPr>
        <dsp:cNvPr id="0" name=""/>
        <dsp:cNvSpPr/>
      </dsp:nvSpPr>
      <dsp:spPr>
        <a:xfrm>
          <a:off x="962216" y="1526599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Sound </a:t>
          </a:r>
          <a:endParaRPr lang="en-GB" sz="1400" kern="1200" dirty="0"/>
        </a:p>
      </dsp:txBody>
      <dsp:txXfrm>
        <a:off x="1102684" y="1667067"/>
        <a:ext cx="678239" cy="678239"/>
      </dsp:txXfrm>
    </dsp:sp>
    <dsp:sp modelId="{222E83D7-C0EE-4224-B546-0CEFDC9B3609}">
      <dsp:nvSpPr>
        <dsp:cNvPr id="0" name=""/>
        <dsp:cNvSpPr/>
      </dsp:nvSpPr>
      <dsp:spPr>
        <a:xfrm rot="13800000">
          <a:off x="2219835" y="1610487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631720" y="1602129"/>
        <a:ext cx="43356" cy="43356"/>
      </dsp:txXfrm>
    </dsp:sp>
    <dsp:sp modelId="{B12F104D-53E1-4EE9-96E8-938A34480AAE}">
      <dsp:nvSpPr>
        <dsp:cNvPr id="0" name=""/>
        <dsp:cNvSpPr/>
      </dsp:nvSpPr>
      <dsp:spPr>
        <a:xfrm>
          <a:off x="1586848" y="444706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Heat </a:t>
          </a:r>
          <a:endParaRPr lang="en-GB" sz="1400" kern="1200" dirty="0"/>
        </a:p>
      </dsp:txBody>
      <dsp:txXfrm>
        <a:off x="1727316" y="585174"/>
        <a:ext cx="678239" cy="6782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69FCB-F0C1-400D-B4D3-21258584E05E}">
      <dsp:nvSpPr>
        <dsp:cNvPr id="0" name=""/>
        <dsp:cNvSpPr/>
      </dsp:nvSpPr>
      <dsp:spPr>
        <a:xfrm>
          <a:off x="2760772" y="1843733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Types of energy</a:t>
          </a:r>
          <a:endParaRPr lang="en-GB" sz="1500" kern="1200" dirty="0"/>
        </a:p>
      </dsp:txBody>
      <dsp:txXfrm>
        <a:off x="2901240" y="1984201"/>
        <a:ext cx="678239" cy="678239"/>
      </dsp:txXfrm>
    </dsp:sp>
    <dsp:sp modelId="{4DE050A7-A4A0-4253-9DA8-1CA0479F7E5A}">
      <dsp:nvSpPr>
        <dsp:cNvPr id="0" name=""/>
        <dsp:cNvSpPr/>
      </dsp:nvSpPr>
      <dsp:spPr>
        <a:xfrm rot="16200000">
          <a:off x="2806797" y="1396850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218681" y="1388493"/>
        <a:ext cx="43356" cy="43356"/>
      </dsp:txXfrm>
    </dsp:sp>
    <dsp:sp modelId="{2A2D9043-B69F-4318-864B-38DE93BBB8BC}">
      <dsp:nvSpPr>
        <dsp:cNvPr id="0" name=""/>
        <dsp:cNvSpPr/>
      </dsp:nvSpPr>
      <dsp:spPr>
        <a:xfrm>
          <a:off x="2760772" y="17432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Kinetic </a:t>
          </a:r>
          <a:endParaRPr lang="en-GB" sz="1400" kern="1200" dirty="0"/>
        </a:p>
      </dsp:txBody>
      <dsp:txXfrm>
        <a:off x="2901240" y="157900"/>
        <a:ext cx="678239" cy="678239"/>
      </dsp:txXfrm>
    </dsp:sp>
    <dsp:sp modelId="{E2DCC49B-B0D3-4E0D-B0C5-3CFAD65FABD2}">
      <dsp:nvSpPr>
        <dsp:cNvPr id="0" name=""/>
        <dsp:cNvSpPr/>
      </dsp:nvSpPr>
      <dsp:spPr>
        <a:xfrm rot="18600000">
          <a:off x="3393759" y="1610487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805643" y="1602129"/>
        <a:ext cx="43356" cy="43356"/>
      </dsp:txXfrm>
    </dsp:sp>
    <dsp:sp modelId="{E9502DB6-4B01-4135-BF97-27A0B147004E}">
      <dsp:nvSpPr>
        <dsp:cNvPr id="0" name=""/>
        <dsp:cNvSpPr/>
      </dsp:nvSpPr>
      <dsp:spPr>
        <a:xfrm>
          <a:off x="3934695" y="444706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GPE</a:t>
          </a:r>
          <a:endParaRPr lang="en-GB" sz="1400" kern="1200" dirty="0"/>
        </a:p>
      </dsp:txBody>
      <dsp:txXfrm>
        <a:off x="4075163" y="585174"/>
        <a:ext cx="678239" cy="678239"/>
      </dsp:txXfrm>
    </dsp:sp>
    <dsp:sp modelId="{B0D5C4D5-7892-407E-ABC3-53737E9CBFEB}">
      <dsp:nvSpPr>
        <dsp:cNvPr id="0" name=""/>
        <dsp:cNvSpPr/>
      </dsp:nvSpPr>
      <dsp:spPr>
        <a:xfrm rot="21000000">
          <a:off x="3706075" y="2151434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17959" y="2143076"/>
        <a:ext cx="43356" cy="43356"/>
      </dsp:txXfrm>
    </dsp:sp>
    <dsp:sp modelId="{AC4C94E9-C444-49AC-8326-D1CEAE54BFC1}">
      <dsp:nvSpPr>
        <dsp:cNvPr id="0" name=""/>
        <dsp:cNvSpPr/>
      </dsp:nvSpPr>
      <dsp:spPr>
        <a:xfrm>
          <a:off x="4559327" y="1526599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Elastic PE</a:t>
          </a:r>
          <a:endParaRPr lang="en-GB" sz="1400" kern="1200" dirty="0"/>
        </a:p>
      </dsp:txBody>
      <dsp:txXfrm>
        <a:off x="4699795" y="1667067"/>
        <a:ext cx="678239" cy="678239"/>
      </dsp:txXfrm>
    </dsp:sp>
    <dsp:sp modelId="{F5904599-E490-4731-B00F-955F6890ACCB}">
      <dsp:nvSpPr>
        <dsp:cNvPr id="0" name=""/>
        <dsp:cNvSpPr/>
      </dsp:nvSpPr>
      <dsp:spPr>
        <a:xfrm rot="1800000">
          <a:off x="3597609" y="2766576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009493" y="2758218"/>
        <a:ext cx="43356" cy="43356"/>
      </dsp:txXfrm>
    </dsp:sp>
    <dsp:sp modelId="{A2EED4A7-A038-49E4-9513-03425DD665BA}">
      <dsp:nvSpPr>
        <dsp:cNvPr id="0" name=""/>
        <dsp:cNvSpPr/>
      </dsp:nvSpPr>
      <dsp:spPr>
        <a:xfrm>
          <a:off x="4342395" y="2756884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Chemical</a:t>
          </a:r>
          <a:endParaRPr lang="en-GB" sz="1400" kern="1200" dirty="0"/>
        </a:p>
      </dsp:txBody>
      <dsp:txXfrm>
        <a:off x="4482863" y="2897352"/>
        <a:ext cx="678239" cy="678239"/>
      </dsp:txXfrm>
    </dsp:sp>
    <dsp:sp modelId="{F5866A00-1A73-470A-9676-02BAD6EE026E}">
      <dsp:nvSpPr>
        <dsp:cNvPr id="0" name=""/>
        <dsp:cNvSpPr/>
      </dsp:nvSpPr>
      <dsp:spPr>
        <a:xfrm rot="4200000">
          <a:off x="3119113" y="3168082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30997" y="3159724"/>
        <a:ext cx="43356" cy="43356"/>
      </dsp:txXfrm>
    </dsp:sp>
    <dsp:sp modelId="{B42EF46C-FD6C-49EE-939C-79E91BB343F2}">
      <dsp:nvSpPr>
        <dsp:cNvPr id="0" name=""/>
        <dsp:cNvSpPr/>
      </dsp:nvSpPr>
      <dsp:spPr>
        <a:xfrm>
          <a:off x="3385403" y="3559895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Electrical </a:t>
          </a:r>
          <a:endParaRPr lang="en-GB" sz="1400" kern="1200" dirty="0"/>
        </a:p>
      </dsp:txBody>
      <dsp:txXfrm>
        <a:off x="3525871" y="3700363"/>
        <a:ext cx="678239" cy="678239"/>
      </dsp:txXfrm>
    </dsp:sp>
    <dsp:sp modelId="{BF9DBD1A-B91C-48EE-979C-DC2A6BCE6367}">
      <dsp:nvSpPr>
        <dsp:cNvPr id="0" name=""/>
        <dsp:cNvSpPr/>
      </dsp:nvSpPr>
      <dsp:spPr>
        <a:xfrm rot="6600000">
          <a:off x="2494481" y="3168082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906366" y="3159724"/>
        <a:ext cx="43356" cy="43356"/>
      </dsp:txXfrm>
    </dsp:sp>
    <dsp:sp modelId="{FB70C77E-C810-4CAF-B46B-EAFA6B04DDEA}">
      <dsp:nvSpPr>
        <dsp:cNvPr id="0" name=""/>
        <dsp:cNvSpPr/>
      </dsp:nvSpPr>
      <dsp:spPr>
        <a:xfrm>
          <a:off x="2136140" y="3559895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Nuclear </a:t>
          </a:r>
          <a:endParaRPr lang="en-GB" sz="1400" kern="1200" dirty="0"/>
        </a:p>
      </dsp:txBody>
      <dsp:txXfrm>
        <a:off x="2276608" y="3700363"/>
        <a:ext cx="678239" cy="678239"/>
      </dsp:txXfrm>
    </dsp:sp>
    <dsp:sp modelId="{815DD48C-4F2C-4DA6-97C9-59B4BA4DE245}">
      <dsp:nvSpPr>
        <dsp:cNvPr id="0" name=""/>
        <dsp:cNvSpPr/>
      </dsp:nvSpPr>
      <dsp:spPr>
        <a:xfrm rot="9000000">
          <a:off x="2015986" y="2766576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427870" y="2758218"/>
        <a:ext cx="43356" cy="43356"/>
      </dsp:txXfrm>
    </dsp:sp>
    <dsp:sp modelId="{4E5ADE9D-E17E-449E-9D09-DF66AC4E83BF}">
      <dsp:nvSpPr>
        <dsp:cNvPr id="0" name=""/>
        <dsp:cNvSpPr/>
      </dsp:nvSpPr>
      <dsp:spPr>
        <a:xfrm>
          <a:off x="1179149" y="2756884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Light </a:t>
          </a:r>
          <a:endParaRPr lang="en-GB" sz="1400" kern="1200" dirty="0"/>
        </a:p>
      </dsp:txBody>
      <dsp:txXfrm>
        <a:off x="1319617" y="2897352"/>
        <a:ext cx="678239" cy="678239"/>
      </dsp:txXfrm>
    </dsp:sp>
    <dsp:sp modelId="{F48F745C-EA50-4006-B860-2601EAB425AD}">
      <dsp:nvSpPr>
        <dsp:cNvPr id="0" name=""/>
        <dsp:cNvSpPr/>
      </dsp:nvSpPr>
      <dsp:spPr>
        <a:xfrm rot="11400000">
          <a:off x="1907519" y="2151434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319404" y="2143076"/>
        <a:ext cx="43356" cy="43356"/>
      </dsp:txXfrm>
    </dsp:sp>
    <dsp:sp modelId="{C9239DB4-07F1-4F6A-8DAF-F4D5C6B1DE0B}">
      <dsp:nvSpPr>
        <dsp:cNvPr id="0" name=""/>
        <dsp:cNvSpPr/>
      </dsp:nvSpPr>
      <dsp:spPr>
        <a:xfrm>
          <a:off x="962216" y="1526599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Sound </a:t>
          </a:r>
          <a:endParaRPr lang="en-GB" sz="1400" kern="1200" dirty="0"/>
        </a:p>
      </dsp:txBody>
      <dsp:txXfrm>
        <a:off x="1102684" y="1667067"/>
        <a:ext cx="678239" cy="678239"/>
      </dsp:txXfrm>
    </dsp:sp>
    <dsp:sp modelId="{222E83D7-C0EE-4224-B546-0CEFDC9B3609}">
      <dsp:nvSpPr>
        <dsp:cNvPr id="0" name=""/>
        <dsp:cNvSpPr/>
      </dsp:nvSpPr>
      <dsp:spPr>
        <a:xfrm rot="13800000">
          <a:off x="2219835" y="1610487"/>
          <a:ext cx="867124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867124" y="133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631720" y="1602129"/>
        <a:ext cx="43356" cy="43356"/>
      </dsp:txXfrm>
    </dsp:sp>
    <dsp:sp modelId="{B12F104D-53E1-4EE9-96E8-938A34480AAE}">
      <dsp:nvSpPr>
        <dsp:cNvPr id="0" name=""/>
        <dsp:cNvSpPr/>
      </dsp:nvSpPr>
      <dsp:spPr>
        <a:xfrm>
          <a:off x="1586848" y="444706"/>
          <a:ext cx="959175" cy="959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Heat </a:t>
          </a:r>
          <a:endParaRPr lang="en-GB" sz="1400" kern="1200" dirty="0"/>
        </a:p>
      </dsp:txBody>
      <dsp:txXfrm>
        <a:off x="1727316" y="585174"/>
        <a:ext cx="678239" cy="678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22308-2C5C-42A6-98CF-6C6780E2157F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F1560-F057-4A3B-8022-5421C63E2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39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982B2F-56AB-4578-B963-D5DD6CAD26DB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00AF6F-84B6-4E90-B7FD-79262E7178F7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595585-925B-423C-845F-8948EBA4925C}" type="slidenum">
              <a:rPr lang="en-GB" altLang="en-US" sz="1200" smtClean="0"/>
              <a:pPr eaLnBrk="1" hangingPunct="1"/>
              <a:t>31</a:t>
            </a:fld>
            <a:endParaRPr lang="en-GB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B94E88-82A3-4C22-A8F1-E3630E056120}" type="slidenum">
              <a:rPr lang="en-GB" altLang="en-US" sz="1200" smtClean="0"/>
              <a:pPr eaLnBrk="1" hangingPunct="1"/>
              <a:t>32</a:t>
            </a:fld>
            <a:endParaRPr lang="en-GB" altLang="en-US" sz="12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34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03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0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79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8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0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2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5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7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2658-2FC9-439B-8E59-011FDFC8874A}" type="datetimeFigureOut">
              <a:rPr lang="en-GB" smtClean="0"/>
              <a:t>12/08/2014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4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Energy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GB" altLang="en-US" sz="8000" smtClean="0">
                <a:solidFill>
                  <a:srgbClr val="FF0000"/>
                </a:solidFill>
                <a:latin typeface="Comic Sans MS" pitchFamily="66" charset="0"/>
              </a:rPr>
              <a:t>Work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  <a:latin typeface="Comic Sans MS" pitchFamily="66" charset="0"/>
              </a:rPr>
              <a:t>Work is done whenever a force makes something move.</a:t>
            </a:r>
          </a:p>
          <a:p>
            <a:r>
              <a:rPr lang="en-GB" altLang="en-US" smtClean="0">
                <a:solidFill>
                  <a:srgbClr val="FF0000"/>
                </a:solidFill>
                <a:latin typeface="Comic Sans MS" pitchFamily="66" charset="0"/>
              </a:rPr>
              <a:t>The greater the force, and the greater the distance moved, the more work is done.</a:t>
            </a:r>
          </a:p>
          <a:p>
            <a:r>
              <a:rPr lang="en-GB" altLang="en-US" smtClean="0">
                <a:solidFill>
                  <a:srgbClr val="FF0000"/>
                </a:solidFill>
                <a:latin typeface="Comic Sans MS" pitchFamily="66" charset="0"/>
              </a:rPr>
              <a:t>When work is done energy is transferred from one form into another.</a:t>
            </a:r>
          </a:p>
        </p:txBody>
      </p:sp>
    </p:spTree>
    <p:extLst>
      <p:ext uri="{BB962C8B-B14F-4D97-AF65-F5344CB8AC3E}">
        <p14:creationId xmlns:p14="http://schemas.microsoft.com/office/powerpoint/2010/main" val="31545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GB" altLang="en-US" sz="8000" smtClean="0">
                <a:solidFill>
                  <a:srgbClr val="FF0000"/>
                </a:solidFill>
                <a:latin typeface="Comic Sans MS" pitchFamily="66" charset="0"/>
              </a:rPr>
              <a:t>Work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Arial" pitchFamily="34" charset="0"/>
              <a:buNone/>
            </a:pPr>
            <a:r>
              <a:rPr lang="en-GB" altLang="en-US" smtClean="0">
                <a:solidFill>
                  <a:srgbClr val="FF0000"/>
                </a:solidFill>
                <a:latin typeface="Comic Sans MS" pitchFamily="66" charset="0"/>
              </a:rPr>
              <a:t>Work done = force x distance</a:t>
            </a:r>
          </a:p>
          <a:p>
            <a:pPr algn="ctr">
              <a:buFont typeface="Arial" pitchFamily="34" charset="0"/>
              <a:buNone/>
            </a:pPr>
            <a:endParaRPr lang="en-GB" altLang="en-US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Arial" pitchFamily="34" charset="0"/>
              <a:buNone/>
            </a:pPr>
            <a:r>
              <a:rPr lang="en-GB" altLang="en-US" smtClean="0">
                <a:solidFill>
                  <a:srgbClr val="FF0000"/>
                </a:solidFill>
                <a:latin typeface="Comic Sans MS" pitchFamily="66" charset="0"/>
              </a:rPr>
              <a:t>W  =  F  x  d</a:t>
            </a:r>
          </a:p>
          <a:p>
            <a:pPr algn="ctr">
              <a:buFont typeface="Arial" pitchFamily="34" charset="0"/>
              <a:buNone/>
            </a:pPr>
            <a:endParaRPr lang="en-GB" altLang="en-US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Arial" pitchFamily="34" charset="0"/>
              <a:buNone/>
            </a:pPr>
            <a:r>
              <a:rPr lang="en-GB" altLang="en-US" smtClean="0">
                <a:solidFill>
                  <a:srgbClr val="FF0000"/>
                </a:solidFill>
                <a:latin typeface="Comic Sans MS" pitchFamily="66" charset="0"/>
              </a:rPr>
              <a:t>Work is measured in Joules</a:t>
            </a:r>
          </a:p>
        </p:txBody>
      </p:sp>
    </p:spTree>
    <p:extLst>
      <p:ext uri="{BB962C8B-B14F-4D97-AF65-F5344CB8AC3E}">
        <p14:creationId xmlns:p14="http://schemas.microsoft.com/office/powerpoint/2010/main" val="42721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GB" altLang="en-US" sz="8000" smtClean="0">
                <a:solidFill>
                  <a:srgbClr val="FF0000"/>
                </a:solidFill>
                <a:latin typeface="Comic Sans MS" pitchFamily="66" charset="0"/>
              </a:rPr>
              <a:t>Work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Arial" pitchFamily="34" charset="0"/>
              <a:buNone/>
            </a:pPr>
            <a:r>
              <a:rPr lang="en-GB" altLang="en-US" smtClean="0">
                <a:solidFill>
                  <a:srgbClr val="FF0000"/>
                </a:solidFill>
                <a:latin typeface="Comic Sans MS" pitchFamily="66" charset="0"/>
              </a:rPr>
              <a:t>Work done = force x distance</a:t>
            </a:r>
          </a:p>
          <a:p>
            <a:pPr algn="ctr">
              <a:buFont typeface="Arial" pitchFamily="34" charset="0"/>
              <a:buNone/>
            </a:pPr>
            <a:endParaRPr lang="en-GB" altLang="en-US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Arial" pitchFamily="34" charset="0"/>
              <a:buNone/>
            </a:pPr>
            <a:r>
              <a:rPr lang="en-GB" altLang="en-US" smtClean="0">
                <a:solidFill>
                  <a:srgbClr val="FF0000"/>
                </a:solidFill>
                <a:latin typeface="Comic Sans MS" pitchFamily="66" charset="0"/>
              </a:rPr>
              <a:t>Eg. if a 4 N force moves a distance of 3m</a:t>
            </a:r>
          </a:p>
          <a:p>
            <a:pPr algn="ctr">
              <a:buFont typeface="Arial" pitchFamily="34" charset="0"/>
              <a:buNone/>
            </a:pPr>
            <a:endParaRPr lang="en-GB" altLang="en-US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Arial" pitchFamily="34" charset="0"/>
              <a:buNone/>
            </a:pPr>
            <a:r>
              <a:rPr lang="en-GB" altLang="en-US" smtClean="0">
                <a:solidFill>
                  <a:srgbClr val="FF0000"/>
                </a:solidFill>
                <a:latin typeface="Comic Sans MS" pitchFamily="66" charset="0"/>
              </a:rPr>
              <a:t>W  =  4  x  3  =  12 J</a:t>
            </a:r>
          </a:p>
        </p:txBody>
      </p:sp>
    </p:spTree>
    <p:extLst>
      <p:ext uri="{BB962C8B-B14F-4D97-AF65-F5344CB8AC3E}">
        <p14:creationId xmlns:p14="http://schemas.microsoft.com/office/powerpoint/2010/main" val="26187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GB" altLang="en-US" sz="8000" smtClean="0">
                <a:solidFill>
                  <a:srgbClr val="FF0000"/>
                </a:solidFill>
                <a:latin typeface="Comic Sans MS" pitchFamily="66" charset="0"/>
              </a:rPr>
              <a:t>Work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Arial" pitchFamily="34" charset="0"/>
              <a:buNone/>
            </a:pPr>
            <a:endParaRPr lang="en-GB" altLang="en-US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627313" y="1989138"/>
            <a:ext cx="3889375" cy="3671887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3419475" y="4149725"/>
            <a:ext cx="22320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3"/>
          </p:cNvCxnSpPr>
          <p:nvPr/>
        </p:nvCxnSpPr>
        <p:spPr>
          <a:xfrm>
            <a:off x="4572000" y="4149725"/>
            <a:ext cx="0" cy="1511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4067175" y="2997200"/>
            <a:ext cx="10096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66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4716463" y="4365625"/>
            <a:ext cx="10080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66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3419475" y="4365625"/>
            <a:ext cx="1008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660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1989138"/>
            <a:ext cx="216024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Work 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073" y="3780850"/>
            <a:ext cx="216024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Force 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2181" y="6021288"/>
            <a:ext cx="216024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Distance 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31840" y="2573913"/>
            <a:ext cx="1080120" cy="7830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27313" y="4074108"/>
            <a:ext cx="1080120" cy="7830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7538" y="5229200"/>
            <a:ext cx="649287" cy="10844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5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GB" altLang="en-US" sz="8000" smtClean="0">
                <a:solidFill>
                  <a:srgbClr val="FF0000"/>
                </a:solidFill>
                <a:latin typeface="Comic Sans MS" pitchFamily="66" charset="0"/>
              </a:rPr>
              <a:t>Work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Arial" pitchFamily="34" charset="0"/>
              <a:buNone/>
            </a:pPr>
            <a:endParaRPr lang="en-GB" altLang="en-US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627313" y="1989138"/>
            <a:ext cx="3889375" cy="3671887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3419475" y="4149725"/>
            <a:ext cx="22320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3"/>
          </p:cNvCxnSpPr>
          <p:nvPr/>
        </p:nvCxnSpPr>
        <p:spPr>
          <a:xfrm>
            <a:off x="4572000" y="4149725"/>
            <a:ext cx="0" cy="1511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4067175" y="2997200"/>
            <a:ext cx="10096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66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4716463" y="4365625"/>
            <a:ext cx="10080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66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3419475" y="4365625"/>
            <a:ext cx="1008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660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1989138"/>
            <a:ext cx="216024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Work 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073" y="3780850"/>
            <a:ext cx="216024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Force 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2181" y="6021288"/>
            <a:ext cx="216024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Distance 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31840" y="2573913"/>
            <a:ext cx="1080120" cy="7830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27313" y="4074108"/>
            <a:ext cx="1080120" cy="7830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7538" y="5229200"/>
            <a:ext cx="649287" cy="10844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16688" y="2001127"/>
            <a:ext cx="237579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 = F  x  d 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GB" altLang="en-US" sz="8000" smtClean="0">
                <a:solidFill>
                  <a:srgbClr val="FF0000"/>
                </a:solidFill>
                <a:latin typeface="Comic Sans MS" pitchFamily="66" charset="0"/>
              </a:rPr>
              <a:t>Work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Arial" pitchFamily="34" charset="0"/>
              <a:buNone/>
            </a:pPr>
            <a:endParaRPr lang="en-GB" altLang="en-US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627313" y="1989138"/>
            <a:ext cx="3889375" cy="3671887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3419475" y="4149725"/>
            <a:ext cx="22320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3"/>
          </p:cNvCxnSpPr>
          <p:nvPr/>
        </p:nvCxnSpPr>
        <p:spPr>
          <a:xfrm>
            <a:off x="4572000" y="4149725"/>
            <a:ext cx="0" cy="1511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4067175" y="2997200"/>
            <a:ext cx="10096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66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4716463" y="4365625"/>
            <a:ext cx="10080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66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3419475" y="4365625"/>
            <a:ext cx="1008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660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1989138"/>
            <a:ext cx="216024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Work 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073" y="3780850"/>
            <a:ext cx="216024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Force 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2181" y="6021288"/>
            <a:ext cx="216024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Distance 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31840" y="2573913"/>
            <a:ext cx="1080120" cy="7830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27313" y="4074108"/>
            <a:ext cx="1080120" cy="7830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7538" y="5229200"/>
            <a:ext cx="649287" cy="10844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16688" y="2001127"/>
            <a:ext cx="237579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 = F  x  d 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6688" y="3240306"/>
            <a:ext cx="2375792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 </a:t>
            </a:r>
            <a:r>
              <a:rPr lang="en-GB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W 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d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GB" altLang="en-US" sz="8000" smtClean="0">
                <a:solidFill>
                  <a:srgbClr val="FF0000"/>
                </a:solidFill>
                <a:latin typeface="Comic Sans MS" pitchFamily="66" charset="0"/>
              </a:rPr>
              <a:t>Work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Arial" pitchFamily="34" charset="0"/>
              <a:buNone/>
            </a:pPr>
            <a:endParaRPr lang="en-GB" altLang="en-US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627313" y="1989138"/>
            <a:ext cx="3889375" cy="3671887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3419475" y="4149725"/>
            <a:ext cx="22320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3"/>
          </p:cNvCxnSpPr>
          <p:nvPr/>
        </p:nvCxnSpPr>
        <p:spPr>
          <a:xfrm>
            <a:off x="4572000" y="4149725"/>
            <a:ext cx="0" cy="1511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4067175" y="2997200"/>
            <a:ext cx="10096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66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4716463" y="4365625"/>
            <a:ext cx="10080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66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3419475" y="4365625"/>
            <a:ext cx="1008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660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600" y="1989138"/>
            <a:ext cx="216024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Work 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073" y="3780850"/>
            <a:ext cx="216024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Force 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2181" y="6021288"/>
            <a:ext cx="216024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Distance 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31840" y="2573913"/>
            <a:ext cx="1080120" cy="7830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27313" y="4074108"/>
            <a:ext cx="1080120" cy="7830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7538" y="5229200"/>
            <a:ext cx="649287" cy="10844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16688" y="2001127"/>
            <a:ext cx="237579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 = F  x  d 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6688" y="3240306"/>
            <a:ext cx="2375792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=  </a:t>
            </a:r>
            <a:r>
              <a:rPr lang="en-GB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W 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d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8305" y="4857187"/>
            <a:ext cx="2375792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 =  </a:t>
            </a:r>
            <a:r>
              <a:rPr lang="en-GB" sz="3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W 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F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116632"/>
            <a:ext cx="432048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Types of energy……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116632"/>
            <a:ext cx="432048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Types of energy……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5077090"/>
              </p:ext>
            </p:extLst>
          </p:nvPr>
        </p:nvGraphicFramePr>
        <p:xfrm>
          <a:off x="1331640" y="1196752"/>
          <a:ext cx="64807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452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116632"/>
            <a:ext cx="432048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Types of energy……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42368574"/>
              </p:ext>
            </p:extLst>
          </p:nvPr>
        </p:nvGraphicFramePr>
        <p:xfrm>
          <a:off x="1331640" y="1196752"/>
          <a:ext cx="64807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292080" y="409019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in a moving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object,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moving car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92080" y="87707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1"/>
          </p:cNvCxnSpPr>
          <p:nvPr/>
        </p:nvCxnSpPr>
        <p:spPr>
          <a:xfrm flipV="1">
            <a:off x="4860032" y="877071"/>
            <a:ext cx="432048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2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443882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1.7.1 Energy </a:t>
                      </a:r>
                    </a:p>
                    <a:p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Core</a:t>
                      </a:r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Identify changes in kinetic, gravitational potential, chemical, elastic (strain), nuclear and internal energy that have occurred as a result of an event or process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Recognise that energy is transferred during events and processes, including examples of transfer by forces (mechanical working), by electrical currents (electrical working), by heating and by waves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Apply the principle of conservation of energy to simple examples</a:t>
                      </a: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Supplement</a:t>
                      </a: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Recall and use the expressions kinetic energy = ½mv</a:t>
                      </a:r>
                      <a:r>
                        <a:rPr lang="en-GB" sz="1400" b="0" baseline="30000" dirty="0" smtClean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 and change in gravitational potential energy = </a:t>
                      </a:r>
                      <a:r>
                        <a:rPr lang="en-GB" sz="1400" b="0" dirty="0" err="1" smtClean="0">
                          <a:latin typeface="Comic Sans MS" panose="030F0702030302020204" pitchFamily="66" charset="0"/>
                        </a:rPr>
                        <a:t>mg∆h</a:t>
                      </a:r>
                      <a:endParaRPr lang="en-GB" sz="14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Apply the principle of conservation of energy to examples involving multiple stages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Explain that in any event or process the energy tends to become more spread out among the objects and surroundings (dissipated)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1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116632"/>
            <a:ext cx="432048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Types of energy……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932201"/>
              </p:ext>
            </p:extLst>
          </p:nvPr>
        </p:nvGraphicFramePr>
        <p:xfrm>
          <a:off x="1331640" y="1196752"/>
          <a:ext cx="64807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292080" y="409019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in a moving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object,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moving car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92080" y="87707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1"/>
          </p:cNvCxnSpPr>
          <p:nvPr/>
        </p:nvCxnSpPr>
        <p:spPr>
          <a:xfrm flipV="1">
            <a:off x="4860032" y="877071"/>
            <a:ext cx="432048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732240" y="1503130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due to the height of an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object,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skier on a slope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Straight Arrow Connector 9"/>
          <p:cNvCxnSpPr>
            <a:endCxn id="8" idx="1"/>
          </p:cNvCxnSpPr>
          <p:nvPr/>
        </p:nvCxnSpPr>
        <p:spPr>
          <a:xfrm flipV="1">
            <a:off x="6192180" y="1971182"/>
            <a:ext cx="540060" cy="1256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8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116632"/>
            <a:ext cx="432048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Types of energy……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03901394"/>
              </p:ext>
            </p:extLst>
          </p:nvPr>
        </p:nvGraphicFramePr>
        <p:xfrm>
          <a:off x="1331640" y="1196752"/>
          <a:ext cx="64807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292080" y="409019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in a moving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object,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moving car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92080" y="87707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1"/>
          </p:cNvCxnSpPr>
          <p:nvPr/>
        </p:nvCxnSpPr>
        <p:spPr>
          <a:xfrm flipV="1">
            <a:off x="4860032" y="877071"/>
            <a:ext cx="432048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732240" y="1503130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due to the height of an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object,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skier on a slope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Straight Arrow Connector 9"/>
          <p:cNvCxnSpPr>
            <a:endCxn id="8" idx="1"/>
          </p:cNvCxnSpPr>
          <p:nvPr/>
        </p:nvCxnSpPr>
        <p:spPr>
          <a:xfrm flipV="1">
            <a:off x="6192180" y="1971182"/>
            <a:ext cx="540060" cy="1256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164288" y="2708920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in a stretched or compressed object, </a:t>
            </a:r>
            <a:r>
              <a:rPr lang="en-GB" sz="12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spring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>
            <a:off x="6822250" y="3176972"/>
            <a:ext cx="3420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116632"/>
            <a:ext cx="432048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Types of energy……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6598090"/>
              </p:ext>
            </p:extLst>
          </p:nvPr>
        </p:nvGraphicFramePr>
        <p:xfrm>
          <a:off x="1331640" y="1196752"/>
          <a:ext cx="64807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292080" y="409019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in a moving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object,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moving car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92080" y="87707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1"/>
          </p:cNvCxnSpPr>
          <p:nvPr/>
        </p:nvCxnSpPr>
        <p:spPr>
          <a:xfrm flipV="1">
            <a:off x="4860032" y="877071"/>
            <a:ext cx="432048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732240" y="1503130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due to the height of an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object,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skier on a slope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Straight Arrow Connector 9"/>
          <p:cNvCxnSpPr>
            <a:endCxn id="8" idx="1"/>
          </p:cNvCxnSpPr>
          <p:nvPr/>
        </p:nvCxnSpPr>
        <p:spPr>
          <a:xfrm flipV="1">
            <a:off x="6192180" y="1971182"/>
            <a:ext cx="540060" cy="1256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164288" y="2708920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in a stretched or compressed object, </a:t>
            </a:r>
            <a:r>
              <a:rPr lang="en-GB" sz="12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spring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>
            <a:off x="6822250" y="3176972"/>
            <a:ext cx="3420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993269" y="4077072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contained in food or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fuel,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Food and petrol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>
            <a:off x="6616454" y="4437112"/>
            <a:ext cx="376815" cy="108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5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116632"/>
            <a:ext cx="432048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Types of energy……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2015047"/>
              </p:ext>
            </p:extLst>
          </p:nvPr>
        </p:nvGraphicFramePr>
        <p:xfrm>
          <a:off x="1331640" y="1196752"/>
          <a:ext cx="64807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292080" y="409019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in a moving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object,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moving car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92080" y="87707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1"/>
          </p:cNvCxnSpPr>
          <p:nvPr/>
        </p:nvCxnSpPr>
        <p:spPr>
          <a:xfrm flipV="1">
            <a:off x="4860032" y="877071"/>
            <a:ext cx="432048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732240" y="1503130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due to the height of an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object,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skier on a slope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Straight Arrow Connector 9"/>
          <p:cNvCxnSpPr>
            <a:endCxn id="8" idx="1"/>
          </p:cNvCxnSpPr>
          <p:nvPr/>
        </p:nvCxnSpPr>
        <p:spPr>
          <a:xfrm flipV="1">
            <a:off x="6192180" y="1971182"/>
            <a:ext cx="540060" cy="1256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164288" y="2708920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in a stretched or compressed object, </a:t>
            </a:r>
            <a:r>
              <a:rPr lang="en-GB" sz="12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spring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>
            <a:off x="6822250" y="3176972"/>
            <a:ext cx="3420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993269" y="4077072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contained in food or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fuel,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Food and petrol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>
            <a:off x="6616454" y="4437112"/>
            <a:ext cx="376815" cy="108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012160" y="5661248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in the flow of electrons,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battery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36096" y="5661248"/>
            <a:ext cx="576064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9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116632"/>
            <a:ext cx="432048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Types of energy……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97108529"/>
              </p:ext>
            </p:extLst>
          </p:nvPr>
        </p:nvGraphicFramePr>
        <p:xfrm>
          <a:off x="1331640" y="1196752"/>
          <a:ext cx="64807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292080" y="409019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in a moving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object,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moving car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92080" y="87707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1"/>
          </p:cNvCxnSpPr>
          <p:nvPr/>
        </p:nvCxnSpPr>
        <p:spPr>
          <a:xfrm flipV="1">
            <a:off x="4860032" y="877071"/>
            <a:ext cx="432048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732240" y="1503130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due to the height of an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object,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skier on a slope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Straight Arrow Connector 9"/>
          <p:cNvCxnSpPr>
            <a:endCxn id="8" idx="1"/>
          </p:cNvCxnSpPr>
          <p:nvPr/>
        </p:nvCxnSpPr>
        <p:spPr>
          <a:xfrm flipV="1">
            <a:off x="6192180" y="1971182"/>
            <a:ext cx="540060" cy="1256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164288" y="2708920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in a stretched or compressed object, </a:t>
            </a:r>
            <a:r>
              <a:rPr lang="en-GB" sz="12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spring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>
            <a:off x="6822250" y="3176972"/>
            <a:ext cx="3420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993269" y="4077072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contained in food or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fuel,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Food and petrol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>
            <a:off x="6616454" y="4437112"/>
            <a:ext cx="376815" cy="108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012160" y="5661248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in the flow of electrons,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battery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36096" y="5661248"/>
            <a:ext cx="576064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331640" y="5661248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released when the nucleus of an atom splits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131840" y="5661248"/>
            <a:ext cx="576064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116632"/>
            <a:ext cx="432048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Types of energy……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75111672"/>
              </p:ext>
            </p:extLst>
          </p:nvPr>
        </p:nvGraphicFramePr>
        <p:xfrm>
          <a:off x="1331640" y="1196752"/>
          <a:ext cx="64807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292080" y="409019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in a moving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object,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moving car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92080" y="87707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1"/>
          </p:cNvCxnSpPr>
          <p:nvPr/>
        </p:nvCxnSpPr>
        <p:spPr>
          <a:xfrm flipV="1">
            <a:off x="4860032" y="877071"/>
            <a:ext cx="432048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732240" y="1503130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due to the height of an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object,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skier on a slope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Straight Arrow Connector 9"/>
          <p:cNvCxnSpPr>
            <a:endCxn id="8" idx="1"/>
          </p:cNvCxnSpPr>
          <p:nvPr/>
        </p:nvCxnSpPr>
        <p:spPr>
          <a:xfrm flipV="1">
            <a:off x="6192180" y="1971182"/>
            <a:ext cx="540060" cy="1256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164288" y="2708920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in a stretched or compressed object, </a:t>
            </a:r>
            <a:r>
              <a:rPr lang="en-GB" sz="12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spring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>
            <a:off x="6822250" y="3176972"/>
            <a:ext cx="3420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993269" y="4077072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contained in food or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fuel,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Food and petrol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>
            <a:off x="6616454" y="4437112"/>
            <a:ext cx="376815" cy="108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012160" y="5661248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in the flow of electrons,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battery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36096" y="5661248"/>
            <a:ext cx="576064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331640" y="5661248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released when the nucleus of an atom splits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131840" y="5661248"/>
            <a:ext cx="576064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23528" y="4077061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given out by any hot object,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The Sun, light bulb.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" name="Straight Arrow Connector 19"/>
          <p:cNvCxnSpPr>
            <a:endCxn id="19" idx="3"/>
          </p:cNvCxnSpPr>
          <p:nvPr/>
        </p:nvCxnSpPr>
        <p:spPr>
          <a:xfrm flipH="1">
            <a:off x="2123728" y="4491118"/>
            <a:ext cx="432048" cy="539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6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116632"/>
            <a:ext cx="432048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Types of energy……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39143933"/>
              </p:ext>
            </p:extLst>
          </p:nvPr>
        </p:nvGraphicFramePr>
        <p:xfrm>
          <a:off x="1331640" y="1196752"/>
          <a:ext cx="64807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292080" y="409019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in a moving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object,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moving car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92080" y="87707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1"/>
          </p:cNvCxnSpPr>
          <p:nvPr/>
        </p:nvCxnSpPr>
        <p:spPr>
          <a:xfrm flipV="1">
            <a:off x="4860032" y="877071"/>
            <a:ext cx="432048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732240" y="1503130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due to the height of an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object,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skier on a slope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Straight Arrow Connector 9"/>
          <p:cNvCxnSpPr>
            <a:endCxn id="8" idx="1"/>
          </p:cNvCxnSpPr>
          <p:nvPr/>
        </p:nvCxnSpPr>
        <p:spPr>
          <a:xfrm flipV="1">
            <a:off x="6192180" y="1971182"/>
            <a:ext cx="540060" cy="1256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164288" y="2708920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in a stretched or compressed object, </a:t>
            </a:r>
            <a:r>
              <a:rPr lang="en-GB" sz="12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spring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>
            <a:off x="6822250" y="3176972"/>
            <a:ext cx="3420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993269" y="4077072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contained in food or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fuel,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Food and petrol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>
            <a:off x="6616454" y="4437112"/>
            <a:ext cx="376815" cy="108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012160" y="5661248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in the flow of electrons,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battery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36096" y="5661248"/>
            <a:ext cx="576064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331640" y="5661248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released when the nucleus of an atom splits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131840" y="5661248"/>
            <a:ext cx="576064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23528" y="4077061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given out by any hot object,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The Sun, light bulb.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" name="Straight Arrow Connector 19"/>
          <p:cNvCxnSpPr>
            <a:endCxn id="19" idx="3"/>
          </p:cNvCxnSpPr>
          <p:nvPr/>
        </p:nvCxnSpPr>
        <p:spPr>
          <a:xfrm flipH="1">
            <a:off x="2123728" y="4491118"/>
            <a:ext cx="432048" cy="539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07504" y="2708920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given out by vibrating objects,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loud speaker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907704" y="3179234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72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116632"/>
            <a:ext cx="432048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Types of energy……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437875"/>
              </p:ext>
            </p:extLst>
          </p:nvPr>
        </p:nvGraphicFramePr>
        <p:xfrm>
          <a:off x="1331640" y="1196752"/>
          <a:ext cx="64807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292080" y="409019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in a moving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object,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moving car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92080" y="87707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1"/>
          </p:cNvCxnSpPr>
          <p:nvPr/>
        </p:nvCxnSpPr>
        <p:spPr>
          <a:xfrm flipV="1">
            <a:off x="4860032" y="877071"/>
            <a:ext cx="432048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732240" y="1503130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due to the height of an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object,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skier on a slope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Straight Arrow Connector 9"/>
          <p:cNvCxnSpPr>
            <a:endCxn id="8" idx="1"/>
          </p:cNvCxnSpPr>
          <p:nvPr/>
        </p:nvCxnSpPr>
        <p:spPr>
          <a:xfrm flipV="1">
            <a:off x="6192180" y="1971182"/>
            <a:ext cx="540060" cy="1256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164288" y="2708920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in a stretched or compressed object, </a:t>
            </a:r>
            <a:r>
              <a:rPr lang="en-GB" sz="12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spring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>
            <a:off x="6822250" y="3176972"/>
            <a:ext cx="3420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993269" y="4077072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contained in food or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fuel,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Food and petrol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>
            <a:off x="6616454" y="4437112"/>
            <a:ext cx="376815" cy="1080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012160" y="5661248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in the flow of electrons,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battery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36096" y="5661248"/>
            <a:ext cx="576064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331640" y="5661248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released when the nucleus of an atom splits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131840" y="5661248"/>
            <a:ext cx="576064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23528" y="4077061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given out by any hot object,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The Sun, light bulb.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" name="Straight Arrow Connector 19"/>
          <p:cNvCxnSpPr>
            <a:endCxn id="19" idx="3"/>
          </p:cNvCxnSpPr>
          <p:nvPr/>
        </p:nvCxnSpPr>
        <p:spPr>
          <a:xfrm flipH="1">
            <a:off x="2123728" y="4491118"/>
            <a:ext cx="432048" cy="539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07504" y="2708920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given out by vibrating objects,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A loud speaker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907704" y="3179234"/>
            <a:ext cx="4320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89943" y="1503130"/>
            <a:ext cx="1800200" cy="9361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Energy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contained in any hot or warm object,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eg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. Burning coal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2411760" y="1971182"/>
            <a:ext cx="512440" cy="1256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9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116632"/>
            <a:ext cx="432048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Types of energy……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3688" y="1124744"/>
            <a:ext cx="3204567" cy="3129756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 rot="19053719">
            <a:off x="4206295" y="779199"/>
            <a:ext cx="3449815" cy="5217279"/>
          </a:xfrm>
          <a:prstGeom prst="triangle">
            <a:avLst>
              <a:gd name="adj" fmla="val 7934"/>
            </a:avLst>
          </a:prstGeom>
          <a:solidFill>
            <a:srgbClr val="FFC000">
              <a:alpha val="4902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968255" y="3645024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Gravitational Potential Energy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Kinetic energy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r>
              <a:rPr lang="en-GB" altLang="en-US" smtClean="0"/>
              <a:t>Potential Energy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99FFCC"/>
          </a:solidFill>
        </p:spPr>
        <p:txBody>
          <a:bodyPr/>
          <a:lstStyle/>
          <a:p>
            <a:r>
              <a:rPr lang="en-GB" altLang="en-US" smtClean="0"/>
              <a:t>Potential energy is the energy </a:t>
            </a:r>
            <a:r>
              <a:rPr lang="en-GB" altLang="en-US" b="1" smtClean="0"/>
              <a:t>due to height.</a:t>
            </a:r>
            <a:endParaRPr lang="en-GB" altLang="en-US" smtClean="0"/>
          </a:p>
          <a:p>
            <a:endParaRPr lang="en-GB" altLang="en-US" smtClean="0"/>
          </a:p>
          <a:p>
            <a:r>
              <a:rPr lang="en-GB" altLang="en-US" smtClean="0"/>
              <a:t>Potential energy (PE) = mass  x  g  x  height</a:t>
            </a:r>
          </a:p>
          <a:p>
            <a:endParaRPr lang="en-GB" altLang="en-US" smtClean="0"/>
          </a:p>
          <a:p>
            <a:r>
              <a:rPr lang="en-GB" altLang="en-US" smtClean="0"/>
              <a:t>(g is the gravitational constant = 10 m/s</a:t>
            </a:r>
            <a:r>
              <a:rPr lang="en-GB" altLang="en-US" baseline="30000" smtClean="0"/>
              <a:t>2</a:t>
            </a:r>
            <a:r>
              <a:rPr lang="en-GB" altLang="en-US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894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1520" y="548680"/>
            <a:ext cx="432048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Work, work, work ……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clipartbest.com/cliparts/9iz/LLj/9izLLjGi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532" y="1816903"/>
            <a:ext cx="4104456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r>
              <a:rPr lang="en-GB" altLang="en-US" smtClean="0"/>
              <a:t>Potential Energy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99FFCC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mtClean="0"/>
              <a:t>Eg.  A sheep of mass 47kg is slowly raised through a height of 6.3m.  Find the gain in potential energy.</a:t>
            </a:r>
          </a:p>
          <a:p>
            <a:pPr>
              <a:lnSpc>
                <a:spcPct val="90000"/>
              </a:lnSpc>
            </a:pPr>
            <a:r>
              <a:rPr lang="en-GB" altLang="en-US" smtClean="0"/>
              <a:t>PE = mgh  =  47  x  10  x  6.3  =  2961J</a:t>
            </a:r>
          </a:p>
          <a:p>
            <a:pPr>
              <a:lnSpc>
                <a:spcPct val="90000"/>
              </a:lnSpc>
            </a:pPr>
            <a:r>
              <a:rPr lang="en-GB" altLang="en-US" smtClean="0"/>
              <a:t>As an object falls, its potential energy is changed into kinetic energy.</a:t>
            </a:r>
          </a:p>
          <a:p>
            <a:pPr>
              <a:lnSpc>
                <a:spcPct val="90000"/>
              </a:lnSpc>
            </a:pPr>
            <a:r>
              <a:rPr lang="en-GB" altLang="en-US" smtClean="0"/>
              <a:t>Kinetic energy GAINED = Potential energy 						LOST</a:t>
            </a:r>
          </a:p>
        </p:txBody>
      </p:sp>
    </p:spTree>
    <p:extLst>
      <p:ext uri="{BB962C8B-B14F-4D97-AF65-F5344CB8AC3E}">
        <p14:creationId xmlns:p14="http://schemas.microsoft.com/office/powerpoint/2010/main" val="175074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pPr eaLnBrk="1" hangingPunct="1"/>
            <a:r>
              <a:rPr lang="en-GB" altLang="en-US" smtClean="0"/>
              <a:t>Kinetic Energy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GB" altLang="en-US" smtClean="0"/>
              <a:t>Kinetic energy is the energy of </a:t>
            </a:r>
            <a:r>
              <a:rPr lang="en-GB" altLang="en-US" b="1" smtClean="0"/>
              <a:t>movement</a:t>
            </a:r>
            <a:r>
              <a:rPr lang="en-GB" altLang="en-US" smtClean="0"/>
              <a:t>.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Anything moving has kinetic energy.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Kinetic energy (KE) = ½ x mass x velocity</a:t>
            </a:r>
            <a:r>
              <a:rPr lang="en-GB" altLang="en-US" baseline="30000" smtClean="0"/>
              <a:t>2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Or KE = ½ x mass x velocity x velocity</a:t>
            </a:r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7055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pPr eaLnBrk="1" hangingPunct="1"/>
            <a:r>
              <a:rPr lang="en-GB" altLang="en-US" smtClean="0"/>
              <a:t>Kinetic Energy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66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mtClean="0"/>
              <a:t>Eg.  A car of mass 2450kg is travelling at 38m/s.  Calculate its kinetic energy.</a:t>
            </a:r>
          </a:p>
          <a:p>
            <a:pPr eaLnBrk="1" hangingPunct="1">
              <a:lnSpc>
                <a:spcPct val="90000"/>
              </a:lnSpc>
            </a:pPr>
            <a:endParaRPr lang="en-GB" altLang="en-US" smtClean="0"/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KE = ½ x 2450 x 38</a:t>
            </a:r>
            <a:r>
              <a:rPr lang="en-GB" altLang="en-US" baseline="30000" smtClean="0"/>
              <a:t>2</a:t>
            </a:r>
            <a:r>
              <a:rPr lang="en-GB" altLang="en-US" smtClean="0"/>
              <a:t>  =  1,768,900J</a:t>
            </a:r>
          </a:p>
          <a:p>
            <a:pPr eaLnBrk="1" hangingPunct="1">
              <a:lnSpc>
                <a:spcPct val="90000"/>
              </a:lnSpc>
            </a:pPr>
            <a:endParaRPr lang="en-GB" altLang="en-US" smtClean="0"/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KE depends upon </a:t>
            </a:r>
            <a:r>
              <a:rPr lang="en-GB" altLang="en-US" b="1" smtClean="0"/>
              <a:t>mass </a:t>
            </a:r>
            <a:r>
              <a:rPr lang="en-GB" altLang="en-US" smtClean="0"/>
              <a:t> and </a:t>
            </a:r>
            <a:r>
              <a:rPr lang="en-GB" altLang="en-US" b="1" smtClean="0"/>
              <a:t>speed,</a:t>
            </a:r>
            <a:r>
              <a:rPr lang="en-GB" altLang="en-US" smtClean="0"/>
              <a:t> so a larger object travelling at greater speed has a bigger KE.</a:t>
            </a:r>
          </a:p>
        </p:txBody>
      </p:sp>
    </p:spTree>
    <p:extLst>
      <p:ext uri="{BB962C8B-B14F-4D97-AF65-F5344CB8AC3E}">
        <p14:creationId xmlns:p14="http://schemas.microsoft.com/office/powerpoint/2010/main" val="393859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60" y="1916832"/>
            <a:ext cx="5184576" cy="386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615" y="689136"/>
            <a:ext cx="432048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Types of energy……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5508104" y="1196752"/>
            <a:ext cx="3312368" cy="3096344"/>
          </a:xfrm>
          <a:prstGeom prst="wedgeEllipseCallout">
            <a:avLst>
              <a:gd name="adj1" fmla="val -92540"/>
              <a:gd name="adj2" fmla="val 15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Let’s have a look at a more challenging calculation involving GPE and KE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51520" y="332656"/>
            <a:ext cx="8568952" cy="590931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 err="1">
                <a:latin typeface="Comic Sans MS" panose="030F0702030302020204" pitchFamily="66" charset="0"/>
              </a:rPr>
              <a:t>Eg</a:t>
            </a:r>
            <a:r>
              <a:rPr lang="en-GB" altLang="en-US" sz="2800" dirty="0">
                <a:latin typeface="Comic Sans MS" panose="030F0702030302020204" pitchFamily="66" charset="0"/>
              </a:rPr>
              <a:t>.  A mouldy tomato of mass 140g is dropped from a height of 1.7m.  Calculate its speed as it hits the floor.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>
                <a:latin typeface="Comic Sans MS" panose="030F0702030302020204" pitchFamily="66" charset="0"/>
              </a:rPr>
              <a:t>PE lost  =  </a:t>
            </a:r>
            <a:r>
              <a:rPr lang="en-GB" altLang="en-US" sz="2800" dirty="0" err="1">
                <a:latin typeface="Comic Sans MS" panose="030F0702030302020204" pitchFamily="66" charset="0"/>
              </a:rPr>
              <a:t>mgh</a:t>
            </a:r>
            <a:r>
              <a:rPr lang="en-GB" altLang="en-US" sz="2800" dirty="0">
                <a:latin typeface="Comic Sans MS" panose="030F0702030302020204" pitchFamily="66" charset="0"/>
              </a:rPr>
              <a:t>  =  0.14  x  10  x  1.7   =  2.38 J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>
                <a:latin typeface="Comic Sans MS" panose="030F0702030302020204" pitchFamily="66" charset="0"/>
              </a:rPr>
              <a:t>So KE gained = PE lost = 2.38 J   =   ½ mv</a:t>
            </a:r>
            <a:r>
              <a:rPr lang="en-GB" altLang="en-US" sz="2800" baseline="30000" dirty="0">
                <a:latin typeface="Comic Sans MS" panose="030F0702030302020204" pitchFamily="66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>
                <a:latin typeface="Comic Sans MS" panose="030F0702030302020204" pitchFamily="66" charset="0"/>
              </a:rPr>
              <a:t>So, 2.38  =  ½  x  0.14  x  v</a:t>
            </a:r>
            <a:r>
              <a:rPr lang="en-GB" altLang="en-US" sz="2800" baseline="30000" dirty="0">
                <a:latin typeface="Comic Sans MS" panose="030F0702030302020204" pitchFamily="66" charset="0"/>
              </a:rPr>
              <a:t>2</a:t>
            </a:r>
            <a:r>
              <a:rPr lang="en-GB" altLang="en-US" sz="2800" dirty="0">
                <a:latin typeface="Comic Sans MS" panose="030F0702030302020204" pitchFamily="66" charset="0"/>
              </a:rPr>
              <a:t>    =  0.07  x  v</a:t>
            </a:r>
            <a:r>
              <a:rPr lang="en-GB" altLang="en-US" sz="2800" baseline="30000" dirty="0">
                <a:latin typeface="Comic Sans MS" panose="030F0702030302020204" pitchFamily="66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800" dirty="0">
                <a:latin typeface="Comic Sans MS" panose="030F0702030302020204" pitchFamily="66" charset="0"/>
              </a:rPr>
              <a:t>So,       </a:t>
            </a:r>
            <a:r>
              <a:rPr lang="en-GB" altLang="en-US" sz="2800" u="sng" dirty="0">
                <a:latin typeface="Comic Sans MS" panose="030F0702030302020204" pitchFamily="66" charset="0"/>
              </a:rPr>
              <a:t>2.38</a:t>
            </a:r>
            <a:r>
              <a:rPr lang="en-GB" altLang="en-US" sz="2800" dirty="0">
                <a:latin typeface="Comic Sans MS" panose="030F0702030302020204" pitchFamily="66" charset="0"/>
              </a:rPr>
              <a:t>     =   v</a:t>
            </a:r>
            <a:r>
              <a:rPr lang="en-GB" altLang="en-US" sz="2800" baseline="30000" dirty="0">
                <a:latin typeface="Comic Sans MS" panose="030F0702030302020204" pitchFamily="66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latin typeface="Comic Sans MS" panose="030F0702030302020204" pitchFamily="66" charset="0"/>
              </a:rPr>
              <a:t>               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0.07     </a:t>
            </a:r>
            <a:endParaRPr lang="en-GB" altLang="en-US" sz="28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latin typeface="Comic Sans MS" panose="030F0702030302020204" pitchFamily="66" charset="0"/>
              </a:rPr>
              <a:t>5.   So,  34  =  v</a:t>
            </a:r>
            <a:r>
              <a:rPr lang="en-GB" altLang="en-US" sz="2800" baseline="30000" dirty="0">
                <a:latin typeface="Comic Sans MS" panose="030F0702030302020204" pitchFamily="66" charset="0"/>
              </a:rPr>
              <a:t>2</a:t>
            </a:r>
            <a:r>
              <a:rPr lang="en-GB" altLang="en-US" sz="2800" dirty="0">
                <a:latin typeface="Comic Sans MS" panose="030F0702030302020204" pitchFamily="66" charset="0"/>
              </a:rPr>
              <a:t>         ;      v   =   5.38 m/s</a:t>
            </a:r>
            <a:endParaRPr lang="en-GB" altLang="en-US" sz="28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4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69206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1.7.1 Energy </a:t>
                      </a:r>
                    </a:p>
                    <a:p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Core</a:t>
                      </a:r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Identify changes in kinetic, gravitational potential, chemical, elastic (strain), nuclear and internal energy that have occurred as a result of an event or process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Recognise that energy is transferred during events and processes, including examples of transfer by forces (mechanical working), by electrical currents (electrical working), by heating and by waves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Apply the principle of conservation of energy to simple examples</a:t>
                      </a: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Supplement</a:t>
                      </a: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Recall and use the expressions kinetic energy = ½mv</a:t>
                      </a:r>
                      <a:r>
                        <a:rPr lang="en-GB" sz="1400" b="0" baseline="30000" dirty="0" smtClean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 and change in gravitational potential energy = </a:t>
                      </a:r>
                      <a:r>
                        <a:rPr lang="en-GB" sz="1400" b="0" dirty="0" err="1" smtClean="0">
                          <a:latin typeface="Comic Sans MS" panose="030F0702030302020204" pitchFamily="66" charset="0"/>
                        </a:rPr>
                        <a:t>mg∆h</a:t>
                      </a:r>
                      <a:endParaRPr lang="en-GB" sz="14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Apply the principle of conservation of energy to examples involving multiple stages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Explain that in any event or process the energy tends to become more spread out among the objects and surroundings (dissipated)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6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33615" y="388269"/>
            <a:ext cx="325826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Energy transfer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33615" y="388269"/>
            <a:ext cx="325826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Energy transfer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713" y="1268760"/>
            <a:ext cx="7914687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is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transferred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from cells and other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sources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33615" y="388269"/>
            <a:ext cx="325826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Energy transfer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713" y="1268760"/>
            <a:ext cx="7914687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is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transferred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from cells and other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sources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615" y="1988840"/>
            <a:ext cx="8658865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Anything that </a:t>
            </a:r>
            <a:r>
              <a:rPr lang="en-GB" sz="2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supplies electricity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is also supplying </a:t>
            </a:r>
            <a:r>
              <a:rPr lang="en-GB" sz="2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</a:t>
            </a:r>
            <a:r>
              <a:rPr lang="en-GB" sz="2400" dirty="0" smtClean="0">
                <a:latin typeface="Comic Sans MS" panose="030F0702030302020204" pitchFamily="66" charset="0"/>
              </a:rPr>
              <a:t>.  So cells, batteries, generators, etc. all </a:t>
            </a:r>
            <a:r>
              <a:rPr lang="en-GB" sz="2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transfer energy</a:t>
            </a:r>
            <a:r>
              <a:rPr lang="en-GB" sz="2400" dirty="0" smtClean="0">
                <a:latin typeface="Comic Sans MS" panose="030F0702030302020204" pitchFamily="66" charset="0"/>
              </a:rPr>
              <a:t> to the charge in the wire, which then transfers it to the </a:t>
            </a:r>
            <a:r>
              <a:rPr lang="en-GB" sz="2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components</a:t>
            </a:r>
            <a:r>
              <a:rPr lang="en-GB" sz="2400" dirty="0" smtClean="0">
                <a:latin typeface="Comic Sans MS" panose="030F0702030302020204" pitchFamily="66" charset="0"/>
              </a:rPr>
              <a:t> or </a:t>
            </a:r>
            <a:r>
              <a:rPr lang="en-GB" sz="2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devices</a:t>
            </a:r>
            <a:r>
              <a:rPr lang="en-GB" sz="2400" dirty="0" smtClean="0">
                <a:latin typeface="Comic Sans MS" panose="030F0702030302020204" pitchFamily="66" charset="0"/>
              </a:rPr>
              <a:t> in the circuit: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5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33615" y="388269"/>
            <a:ext cx="325826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Energy transfer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713" y="1268760"/>
            <a:ext cx="7914687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is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transferred</a:t>
            </a:r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from cells and other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sources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615" y="1988840"/>
            <a:ext cx="8658865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Anything that </a:t>
            </a:r>
            <a:r>
              <a:rPr lang="en-GB" sz="2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supplies electricity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is also supplying </a:t>
            </a:r>
            <a:r>
              <a:rPr lang="en-GB" sz="2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</a:t>
            </a:r>
            <a:r>
              <a:rPr lang="en-GB" sz="2400" dirty="0" smtClean="0">
                <a:latin typeface="Comic Sans MS" panose="030F0702030302020204" pitchFamily="66" charset="0"/>
              </a:rPr>
              <a:t>.  So cells, batteries, generators, etc. all </a:t>
            </a:r>
            <a:r>
              <a:rPr lang="en-GB" sz="2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transfer energy</a:t>
            </a:r>
            <a:r>
              <a:rPr lang="en-GB" sz="2400" dirty="0" smtClean="0">
                <a:latin typeface="Comic Sans MS" panose="030F0702030302020204" pitchFamily="66" charset="0"/>
              </a:rPr>
              <a:t> to the charge in the wire, which then transfers it to the </a:t>
            </a:r>
            <a:r>
              <a:rPr lang="en-GB" sz="2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components</a:t>
            </a:r>
            <a:r>
              <a:rPr lang="en-GB" sz="2400" dirty="0" smtClean="0">
                <a:latin typeface="Comic Sans MS" panose="030F0702030302020204" pitchFamily="66" charset="0"/>
              </a:rPr>
              <a:t> or </a:t>
            </a:r>
            <a:r>
              <a:rPr lang="en-GB" sz="2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devices</a:t>
            </a:r>
            <a:r>
              <a:rPr lang="en-GB" sz="2400" dirty="0" smtClean="0">
                <a:latin typeface="Comic Sans MS" panose="030F0702030302020204" pitchFamily="66" charset="0"/>
              </a:rPr>
              <a:t> in the circuit: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4149080"/>
            <a:ext cx="7200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62647" y="6309320"/>
            <a:ext cx="7200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1600" y="4149080"/>
            <a:ext cx="0" cy="7116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1600" y="5597624"/>
            <a:ext cx="0" cy="7116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71800" y="4149080"/>
            <a:ext cx="0" cy="7116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71800" y="5596325"/>
            <a:ext cx="0" cy="7116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51266" y="4149080"/>
            <a:ext cx="0" cy="7116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49110" y="5595026"/>
            <a:ext cx="0" cy="7116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72200" y="4149080"/>
            <a:ext cx="0" cy="7116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50794" y="5595026"/>
            <a:ext cx="0" cy="7116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63447" y="4149080"/>
            <a:ext cx="0" cy="7116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63447" y="5597624"/>
            <a:ext cx="0" cy="7116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411760" y="4860776"/>
            <a:ext cx="734250" cy="734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562861" y="4904735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M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81985" y="4860775"/>
            <a:ext cx="734250" cy="734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>
            <a:stCxn id="23" idx="1"/>
            <a:endCxn id="23" idx="5"/>
          </p:cNvCxnSpPr>
          <p:nvPr/>
        </p:nvCxnSpPr>
        <p:spPr>
          <a:xfrm>
            <a:off x="4289513" y="4968303"/>
            <a:ext cx="519194" cy="5191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3" idx="3"/>
            <a:endCxn id="23" idx="7"/>
          </p:cNvCxnSpPr>
          <p:nvPr/>
        </p:nvCxnSpPr>
        <p:spPr>
          <a:xfrm flipV="1">
            <a:off x="4289513" y="4968303"/>
            <a:ext cx="519194" cy="5191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890639" y="4814510"/>
            <a:ext cx="144016" cy="1804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99592" y="5490244"/>
            <a:ext cx="144016" cy="1804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www.clipartbest.com/cliparts/Kij/kex/Kijkex4iq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2E1E7"/>
              </a:clrFrom>
              <a:clrTo>
                <a:srgbClr val="E2E1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2" y="4947700"/>
            <a:ext cx="398464" cy="53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/>
          <p:cNvSpPr/>
          <p:nvPr/>
        </p:nvSpPr>
        <p:spPr>
          <a:xfrm>
            <a:off x="5983669" y="4846218"/>
            <a:ext cx="734250" cy="734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http://www.clipartbest.com/cliparts/4ib/Kdj/4ibKdj55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939" y="4860776"/>
            <a:ext cx="774922" cy="77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9512" y="5085184"/>
            <a:ext cx="783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230 V</a:t>
            </a:r>
            <a:endParaRPr lang="en-GB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075475" y="4890080"/>
            <a:ext cx="1080120" cy="600164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Power supply provides the energy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8929" y="4927819"/>
            <a:ext cx="714999" cy="430887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Kinetic energy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04048" y="4923649"/>
            <a:ext cx="714999" cy="430887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Light energy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04248" y="4904735"/>
            <a:ext cx="714999" cy="430887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Heat energy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16416" y="5666523"/>
            <a:ext cx="714999" cy="430887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Sound energy</a:t>
            </a:r>
            <a:endParaRPr lang="en-GB" sz="1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1520" y="548680"/>
            <a:ext cx="432048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Work, work, work ……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clipartbest.com/cliparts/9iz/LLj/9izLLjGi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532" y="1816903"/>
            <a:ext cx="4104456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932040" y="1816903"/>
            <a:ext cx="3960440" cy="4048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When a </a:t>
            </a:r>
            <a:r>
              <a:rPr lang="en-GB" sz="3200" u="sng" dirty="0" smtClean="0">
                <a:latin typeface="Comic Sans MS" panose="030F0702030302020204" pitchFamily="66" charset="0"/>
              </a:rPr>
              <a:t>force</a:t>
            </a:r>
            <a:r>
              <a:rPr lang="en-GB" sz="3200" dirty="0" smtClean="0">
                <a:latin typeface="Comic Sans MS" panose="030F0702030302020204" pitchFamily="66" charset="0"/>
              </a:rPr>
              <a:t> moves an </a:t>
            </a:r>
            <a:r>
              <a:rPr lang="en-GB" sz="3200" u="sng" dirty="0" smtClean="0">
                <a:latin typeface="Comic Sans MS" panose="030F0702030302020204" pitchFamily="66" charset="0"/>
              </a:rPr>
              <a:t>object</a:t>
            </a:r>
            <a:r>
              <a:rPr lang="en-GB" sz="3200" dirty="0" smtClean="0">
                <a:latin typeface="Comic Sans MS" panose="030F0702030302020204" pitchFamily="66" charset="0"/>
              </a:rPr>
              <a:t> it does </a:t>
            </a:r>
            <a:r>
              <a:rPr lang="en-GB" sz="3200" u="sng" dirty="0" smtClean="0">
                <a:latin typeface="Comic Sans MS" panose="030F0702030302020204" pitchFamily="66" charset="0"/>
              </a:rPr>
              <a:t>work</a:t>
            </a:r>
            <a:r>
              <a:rPr lang="en-GB" sz="3200" dirty="0" smtClean="0">
                <a:latin typeface="Comic Sans MS" panose="030F0702030302020204" pitchFamily="66" charset="0"/>
              </a:rPr>
              <a:t> and </a:t>
            </a:r>
            <a:r>
              <a:rPr lang="en-GB" sz="3200" u="sng" dirty="0" smtClean="0">
                <a:latin typeface="Comic Sans MS" panose="030F0702030302020204" pitchFamily="66" charset="0"/>
              </a:rPr>
              <a:t>energy is transferred </a:t>
            </a:r>
            <a:r>
              <a:rPr lang="en-GB" sz="3200" dirty="0" smtClean="0">
                <a:latin typeface="Comic Sans MS" panose="030F0702030302020204" pitchFamily="66" charset="0"/>
              </a:rPr>
              <a:t>to the object.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5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33615" y="388269"/>
            <a:ext cx="325826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Energy transfer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713" y="1268760"/>
            <a:ext cx="8634767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We can also use a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Sankey diagram </a:t>
            </a:r>
            <a:r>
              <a:rPr lang="en-GB" sz="2400" dirty="0" smtClean="0">
                <a:latin typeface="Comic Sans MS" panose="030F0702030302020204" pitchFamily="66" charset="0"/>
              </a:rPr>
              <a:t>to show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 transfer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33615" y="388269"/>
            <a:ext cx="325826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Energy transfer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713" y="1268760"/>
            <a:ext cx="8634767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We can also use a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Sankey diagram </a:t>
            </a:r>
            <a:r>
              <a:rPr lang="en-GB" sz="2400" dirty="0" smtClean="0">
                <a:latin typeface="Comic Sans MS" panose="030F0702030302020204" pitchFamily="66" charset="0"/>
              </a:rPr>
              <a:t>to show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 transfer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615" y="1988840"/>
            <a:ext cx="8658865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A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Sankey diagram </a:t>
            </a:r>
            <a:r>
              <a:rPr lang="en-GB" sz="2400" dirty="0" smtClean="0">
                <a:latin typeface="Comic Sans MS" panose="030F0702030302020204" pitchFamily="66" charset="0"/>
              </a:rPr>
              <a:t>makes it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easier to see </a:t>
            </a:r>
            <a:r>
              <a:rPr lang="en-GB" sz="2400" dirty="0" smtClean="0">
                <a:latin typeface="Comic Sans MS" panose="030F0702030302020204" pitchFamily="66" charset="0"/>
              </a:rPr>
              <a:t>how much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input energy</a:t>
            </a:r>
            <a:r>
              <a:rPr lang="en-GB" sz="2400" dirty="0" smtClean="0">
                <a:latin typeface="Comic Sans MS" panose="030F0702030302020204" pitchFamily="66" charset="0"/>
              </a:rPr>
              <a:t> is being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usefully employed </a:t>
            </a:r>
            <a:r>
              <a:rPr lang="en-GB" sz="2400" dirty="0" smtClean="0">
                <a:latin typeface="Comic Sans MS" panose="030F0702030302020204" pitchFamily="66" charset="0"/>
              </a:rPr>
              <a:t>compared with how much is being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wasted</a:t>
            </a:r>
            <a:r>
              <a:rPr lang="en-GB" sz="2400" dirty="0" smtClean="0">
                <a:latin typeface="Comic Sans MS" panose="030F0702030302020204" pitchFamily="66" charset="0"/>
              </a:rPr>
              <a:t>.  The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thicker the arrow</a:t>
            </a:r>
            <a:r>
              <a:rPr lang="en-GB" sz="2400" dirty="0" smtClean="0">
                <a:latin typeface="Comic Sans MS" panose="030F0702030302020204" pitchFamily="66" charset="0"/>
              </a:rPr>
              <a:t>, the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energy </a:t>
            </a:r>
            <a:r>
              <a:rPr lang="en-GB" sz="2400" dirty="0" smtClean="0">
                <a:latin typeface="Comic Sans MS" panose="030F0702030302020204" pitchFamily="66" charset="0"/>
              </a:rPr>
              <a:t>it represents.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953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33615" y="388269"/>
            <a:ext cx="325826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Energy transfer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713" y="1268760"/>
            <a:ext cx="8634767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We can also use a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Sankey diagram </a:t>
            </a:r>
            <a:r>
              <a:rPr lang="en-GB" sz="2400" dirty="0" smtClean="0">
                <a:latin typeface="Comic Sans MS" panose="030F0702030302020204" pitchFamily="66" charset="0"/>
              </a:rPr>
              <a:t>to show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 transfer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615" y="1988840"/>
            <a:ext cx="8658865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A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Sankey diagram </a:t>
            </a:r>
            <a:r>
              <a:rPr lang="en-GB" sz="2400" dirty="0" smtClean="0">
                <a:latin typeface="Comic Sans MS" panose="030F0702030302020204" pitchFamily="66" charset="0"/>
              </a:rPr>
              <a:t>makes it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easier to see </a:t>
            </a:r>
            <a:r>
              <a:rPr lang="en-GB" sz="2400" dirty="0" smtClean="0">
                <a:latin typeface="Comic Sans MS" panose="030F0702030302020204" pitchFamily="66" charset="0"/>
              </a:rPr>
              <a:t>how much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input energy</a:t>
            </a:r>
            <a:r>
              <a:rPr lang="en-GB" sz="2400" dirty="0" smtClean="0">
                <a:latin typeface="Comic Sans MS" panose="030F0702030302020204" pitchFamily="66" charset="0"/>
              </a:rPr>
              <a:t> is being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usefully employed </a:t>
            </a:r>
            <a:r>
              <a:rPr lang="en-GB" sz="2400" dirty="0" smtClean="0">
                <a:latin typeface="Comic Sans MS" panose="030F0702030302020204" pitchFamily="66" charset="0"/>
              </a:rPr>
              <a:t>compared with how much is being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wasted</a:t>
            </a:r>
            <a:r>
              <a:rPr lang="en-GB" sz="2400" dirty="0" smtClean="0">
                <a:latin typeface="Comic Sans MS" panose="030F0702030302020204" pitchFamily="66" charset="0"/>
              </a:rPr>
              <a:t>.  The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thicker the arrow</a:t>
            </a:r>
            <a:r>
              <a:rPr lang="en-GB" sz="2400" dirty="0" smtClean="0">
                <a:latin typeface="Comic Sans MS" panose="030F0702030302020204" pitchFamily="66" charset="0"/>
              </a:rPr>
              <a:t>, the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energy </a:t>
            </a:r>
            <a:r>
              <a:rPr lang="en-GB" sz="2400" dirty="0" smtClean="0">
                <a:latin typeface="Comic Sans MS" panose="030F0702030302020204" pitchFamily="66" charset="0"/>
              </a:rPr>
              <a:t>it represents.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123728" y="3789040"/>
            <a:ext cx="5328592" cy="576064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123728" y="4365104"/>
            <a:ext cx="3888432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123728" y="4869160"/>
            <a:ext cx="1728192" cy="792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Pentagon 9"/>
          <p:cNvSpPr/>
          <p:nvPr/>
        </p:nvSpPr>
        <p:spPr>
          <a:xfrm rot="5400000">
            <a:off x="5472100" y="4905164"/>
            <a:ext cx="1440160" cy="36004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entagon 10"/>
          <p:cNvSpPr/>
          <p:nvPr/>
        </p:nvSpPr>
        <p:spPr>
          <a:xfrm rot="5400000">
            <a:off x="3220260" y="4957582"/>
            <a:ext cx="1728192" cy="155135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 rot="5400000">
            <a:off x="926642" y="4503997"/>
            <a:ext cx="1872208" cy="45909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123728" y="4365104"/>
            <a:ext cx="424847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123728" y="4869160"/>
            <a:ext cx="273630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7544" y="429396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ENERGY INPUT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771800" y="389240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USEFUL SOUND ENERGY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699792" y="441413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USEFUL LIGHT ENERGY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231740" y="508053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WASTED HEAT ENERGY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732240" y="5589240"/>
            <a:ext cx="1800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Eg</a:t>
            </a:r>
            <a:r>
              <a:rPr lang="en-GB" dirty="0" smtClean="0"/>
              <a:t>. Television set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8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33615" y="388269"/>
            <a:ext cx="325826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Energy transfer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713" y="1268760"/>
            <a:ext cx="8634767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We can also use a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Sankey diagram </a:t>
            </a:r>
            <a:r>
              <a:rPr lang="en-GB" sz="2400" dirty="0" smtClean="0">
                <a:latin typeface="Comic Sans MS" panose="030F0702030302020204" pitchFamily="66" charset="0"/>
              </a:rPr>
              <a:t>to show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 transfer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38" y="1987704"/>
            <a:ext cx="5816924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8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33615" y="388269"/>
            <a:ext cx="325826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Energy transfer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713" y="1268760"/>
            <a:ext cx="8634767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We can also use a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Sankey diagram </a:t>
            </a:r>
            <a:r>
              <a:rPr lang="en-GB" sz="2400" dirty="0" smtClean="0">
                <a:latin typeface="Comic Sans MS" panose="030F0702030302020204" pitchFamily="66" charset="0"/>
              </a:rPr>
              <a:t>to show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 transfer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971600" y="4869160"/>
            <a:ext cx="6840760" cy="72008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entagon 5"/>
          <p:cNvSpPr/>
          <p:nvPr/>
        </p:nvSpPr>
        <p:spPr>
          <a:xfrm rot="16200000">
            <a:off x="5750393" y="4450757"/>
            <a:ext cx="703554" cy="18002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71600" y="4750165"/>
            <a:ext cx="422704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8" name="Pentagon 7"/>
          <p:cNvSpPr/>
          <p:nvPr/>
        </p:nvSpPr>
        <p:spPr>
          <a:xfrm rot="16200000">
            <a:off x="4540767" y="4070762"/>
            <a:ext cx="1463543" cy="18002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82401" y="4606149"/>
            <a:ext cx="345638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0" name="Pentagon 9"/>
          <p:cNvSpPr/>
          <p:nvPr/>
        </p:nvSpPr>
        <p:spPr>
          <a:xfrm rot="16200000">
            <a:off x="3797024" y="4000391"/>
            <a:ext cx="1463543" cy="18002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71600" y="2708920"/>
            <a:ext cx="1440160" cy="1897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entagon 11"/>
          <p:cNvSpPr/>
          <p:nvPr/>
        </p:nvSpPr>
        <p:spPr>
          <a:xfrm rot="16200000">
            <a:off x="1632293" y="2314511"/>
            <a:ext cx="2711064" cy="1872209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51520" y="1905242"/>
            <a:ext cx="1800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Eg</a:t>
            </a:r>
            <a:r>
              <a:rPr lang="en-GB" dirty="0" smtClean="0"/>
              <a:t>. Throwing a stone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5496" y="378904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Chemical energy in muscles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2747" y="499836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Kinetic energy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91980" y="499927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Potential energy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8144" y="499836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Kinetic energy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1680" y="5877272"/>
            <a:ext cx="139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Stone thrown upwards 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1960" y="5877271"/>
            <a:ext cx="139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Stone at highest point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25414" y="5877272"/>
            <a:ext cx="139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Stone hits the ground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94795" y="2125541"/>
            <a:ext cx="139344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energy (wasted in body)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52597" y="2708920"/>
            <a:ext cx="151216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energy (wasted because of air resistance)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3975" y="3883773"/>
            <a:ext cx="1393442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energy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12360" y="4998365"/>
            <a:ext cx="13488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Thermal energy (in ground and stone)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1259" y="4431052"/>
            <a:ext cx="864096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Sound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4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692275" y="1268413"/>
            <a:ext cx="5688013" cy="157003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FF0000"/>
                </a:solidFill>
                <a:latin typeface="Comic Sans MS" pitchFamily="66" charset="0"/>
              </a:rPr>
              <a:t>Describe the energy changes taking place in a roller coaster ride.</a:t>
            </a:r>
          </a:p>
        </p:txBody>
      </p:sp>
    </p:spTree>
    <p:extLst>
      <p:ext uri="{BB962C8B-B14F-4D97-AF65-F5344CB8AC3E}">
        <p14:creationId xmlns:p14="http://schemas.microsoft.com/office/powerpoint/2010/main" val="40137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692275" y="1268413"/>
            <a:ext cx="5688013" cy="157003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FF0000"/>
                </a:solidFill>
                <a:latin typeface="Comic Sans MS" pitchFamily="66" charset="0"/>
              </a:rPr>
              <a:t>As it travels around the track, energy changes from GPE to KE and back again</a:t>
            </a:r>
          </a:p>
        </p:txBody>
      </p:sp>
      <p:sp>
        <p:nvSpPr>
          <p:cNvPr id="4099" name="AutoShape 2" descr="data:image/jpeg;base64,/9j/4AAQSkZJRgABAQAAAQABAAD/2wCEAAkGBhQSERQUExQVEhQVGRgWFxcYGBQZGBgiGhUYHB4aGxwZHScfGBkjGRgXIS8gIycpLCwsGiAxNTAqNSYrLCkBCQoKDgwOGg8PGjYkHyItLC4sLywsNCkvLTQpMiotNSwsLCwpKSksMC4sLCwuLywsKSwsLC8qNCwsLCwsLCwsLP/AABEIAKsBJwMBIgACEQEDEQH/xAAbAAEAAgMBAQAAAAAAAAAAAAAABQYBAwQCB//EAEUQAAIBAwEFBQQHBgQEBwEAAAECAwAEERIFBhMhMSJBUWFxBxQjgTIzUmJykaEkNEJzgrMWQ4PTFWPR4ZKTlLGywdJT/8QAGAEBAQEBAQAAAAAAAAAAAAAAAAECAwT/xAAxEQACAQIFAgQEBQUAAAAAAAAAAQIDERIhMUFRE3EiscHwI2GB0TI0QpHhBFJicoL/2gAMAwEAAhEDEQA/APuNKUoBSlKAUpSgFKUoBSlKAUpSgFKUoBSlKAUpSgFKUoBSlKAUpSgFKUoBSlKAUpSgFKUoBSlKAwazWDWaAUpSgFKUoBSlKAUpSgFKUoBVY9pO1prbZs81u2iZeGEbCtgtNGvRgQeTHqKs9Qe+mwDe2clur8MyGPt8+WiVHOMdDhTg9xxQHznYftPubayv3vD7zcWtwsCjTGgywIAOhR2QyOc4zXdvR7Tb61hgJtUjla4a3k1iQxtg8mhJKMysOYc8vLmK0zexaUx3sQuyy3LxSo8uqSUNEWOZG7OotrOSPLrXfvH7M7m7hQPdKZhdG57QlaJBggRRgsSFHLw76Ar25/tnncXYnTXwIZZ1ZimSUZFEfw40XTluuM+da732vX0fvMnCQGOO3fhuQY4+IVBOAqSMTnvc9emK9j2DXAh0LdQq7NIJGCSYZH4RC+PJkY/MVPby+yR7mS9ZZ0jW5jt0QaWOng6Ppc+h0np40ej98/wFr7+X8jZ/tSnZjFLBEspaxCBWchluyMt5FQQcc6kt+NsXttdWXDljS3muI4mUJmRsjJBZsgLyP0QD051AncG6balk5jxDbx26zSho9ErW6goVQtxB2uXMfpV33u3Za7azZXVPd7hJzqBOoKCMDHQ86nz+Y+xzbf3rLbLu7q2LxvEkukvHpIZO/S4IIz4jBqn7N9qLiG0jhmG0Lq7cAtKggjhIVdaHhoC2HYYIU5GefSr1tfYtxdWFxbzPEJZldFdFkCAN9HIZiSQOvOq9tT2Zu3/DpIJIklsVVSGRuHKQqgsdJDAkr+vlRajYiIvbJPLNZxwWiSG6iDBWkKkPmVSM9NAaPOTzx51LbN9psst7LGLV2tonMLyIHZ0ZUyWcAaViJDAEnPTzrj2H7IpLa7sJhOjLaR6GGlgzkmUkjngDMvLPhXXY+zKaK7mdLspbTTNOyJxFkYlCvDYhtLICxPPwFXj6ldvL35HFuv7aRd3sUJhVIpyyREODKpXGOKvRVYasEZ7qjfaHvrfQbSmgt7kwxx2zThRFA/NY9WMuhOCfOpbdT2Sy2c8J96UwwO8gCoyvLqAAWTtFcLg8xn5VnfX2W3F5eyXMU8MYkhMBV0ckBk0seyRzx0qce9hz73+xDbD9rFxxczLJOBZJPw41j7TsUHILHrHNifpEdeXSuyD21uLW7eW2UTW6wsFRmKHjadIbVhlZSe0KynsanjZzFeCMm0W2VlV1bKlCScHkp0kYBzz764n9jU0VteDKXLTxwARxtwWLRFSW1yhgSxBY56knmM5FW9yP5HbtT2xzwx3rG2i1WssMQGtyG4gkyc4HTQMcu+u7bftNureOPNoiytFJcOWduCqKjsqB1HOZlUYXpk4zVdtfZVe3UN+s/wCztcTQSIZWikYiMS51e79kHLjpjv5Va98fZvNevGRcLw0t2hMUgdkDmMqsqgEDUCQwJGQVFTgERee2SbjvHFbRsq2q3QLu4bHu6zFTpBGRkjzxVs3N3ze7ub23liWJ7V1AKsWDK+ojJIHaGOfLHOqmnsdmEzye8RYaz90xpfkfdRDq9MjOPCrbupua9re31w0iut0YyqgEFdAYc89c57qpnMttKUoaFKUoBSlKAwazWDWaAUpSgFKUoBSlKAUpWM0BmlYDVmgFKUoBSlKAUpSgFKUoBSlKAUpSgFKUoBSlKAUpSgFKUoBSlKAUpSgFKUoBSlKAUpSgFKUoBSlKAGvldp7UZ3tVYrELh2jZRok4YjaPLH6zJZWBHUdV5c6+j7X2vFaxNLM4jjXGSfMgADHMkkgAV882XsraAiIhjaKCIBYEnkhSYqiAAMq2zgNleRLdCPM1iV9j0UHST+Irle2HvndR3U7gREy9p8q2nIlYBVwwKgrzydR5/KvsOxdspdRLLHnByCDyZSDghh3H/se+vm8l3dmOB7hZI7WQstxIHhfggZUh193VoyrggntAYPPvr6Hu/u9FaI6xajxG1sWOSToVM8gAOyi9KLFiu9DpW6GC0E8Sb/b+CVpSlbPGKUrFAZpSlAKUpQClKUArGKzSgFKUoBSlKAUpSgFKUoBSlKAUpSgFKUoBSlKAUpSgFKUoBWM0NVLejbjO5tLeQxMq8S5mA+pjx9FW6C4fK6Qegy3hUbSV2CFhk/4ptXJAazsGPD55WSTGC/npbsgc8Yavo2Kpe71j7m1uQmiO5DI6jksbDLRcug1Asp7yxHfV0rnSu1ie5qSsVPabtA9xGwDQ3KnhDwkcaHTzDZ1/n41r3E2jJE8mzbgs81qqtHKf8+JidDjzT6s+ajn1xu2tFJcSylM/soDRY6NKo1YP2h/Dj1rXvWGeCG/tO1Lb4mAHWWIjMkPLOdQAIH2lFSnJzbltovoWWaTLhSuHYm147qCKeI5SVQ6+PPuPgQcgjuIrursYFKVgGgM0pSgFKUoBSlKAUpSgFKUoBSlKAUpSgFR+2NvwWiB7iVIlJ0gsebH7KjqzeQBNZ27tQW1vLMQW4algoxqYgclXPVmOAB3kiuHYm7pTEtywuLo83kI5IcfQhB+qjGOgwTjLZJoDjbfKZiTBs67mj7nPCh1eYSd1fHqoom+7Jk3VldWkYBJlIjljXH2jAzlR5kYHeRVprBWgOfZ20o541lhdZI3GVdTlT3cj68q6aqm8lsllm/jWRRGczxxcklVyFZ3jHZaRAdev6WEwSRyqzwSh1Vl5hgCPQjIoDZSlKAUpSgFKUoBWM1rnmVFLMQqqCSSQAAOpJPQAVVr3e57hjDs1VuHBCvcHnbQ9M5YH4rhTnQp7xk0FtzO92+RgDx26iSdFDykqzJboTzkkC4ycZITILAE5wDXiDZ6uy2mtpVH7RcStjVKzcxnHIA5GAOQVVA5AVLbD3egsLYxpkoNTu7kM7kklndsdpjXLuWqCEhSSylQ2cagoQcLP+lo51563jap85vsjaStcldr7MWeFoiSurGGHIqQQysPMMAflUPHvBIbU610XOv3dlHTiHkGGf4CCHHkRVlNVKQR/8U1HVgqq92jihWK+jGPV/wCEVa0mo4Vq8ixzViwbHsODEqE6m5lm+0xOSfzNRey0NrO8HIQOGmg7tGCDJGfLU2sH7zDotWEGqxv4mYUChzIHLKE6kCNtY8wVJGPMVZNUaeWxIu7tyRm7G2Pd7trbRptrp5ZbMjoCCTNHjuGoNIo++R4YvlVHa2yfe9mx+6Nh0Ec1s5xyZCGXPhq5g+pqY3X24t3bpICNXNJFHLQ68nXBJIw2flitwUsKxamXkyWrGKzStkMVmlKAUpSgMZpWaUBis0pQClKUApSlAKUpQFQ3pJuL+xtVYqqMb2YDvWEjhj0MxX8qt9UnZ0mveC78IrSFB5a5C5/9qu1AKUpQGueEMpVgCrAgg9CCMEH5VV/ZtfyPaPFL9ZbTS2x9EIK5/oZatlVHdptG09pxdxNtOPWSNw39taAt1KUoBSlKAUpSgIjev9xuv5Ev9tqhPZ/OY4Y7d2yTFHPFn7EijK+el9XyYVN71fuN1/Jl/ttULBYk2FnPGBxoIY3XP8S8JdaH1TVjngNg1z0n9D2wd/6az3l6Ent88Z47UH6ztyEdyIQcf1HArn2sqWk8d1jCPpt5cdAD9W5/CRp9Hrq3ct2YNcSDEk2Dj7Kj6IHeMjBNSl7ZrKjRuAysCpB8DXOgm71Hv5HlTs7GjbO0ODC0mMkYAHiSQAPzNRX+Hj7mUJ1T54wb/mg6lb5EAelc+yRLNKkc/M2udZHSRuYjPM8+wAxz3mrVUgsdRz2WS9Q/Czg2FtEzQI7rw35q6ZzoZWKsue/DA864NjEzzSXB+rGY4R5AjU3zYVybWElvK4jOVu8Kq/YkIClh07JQaj94Zqx2dqsaKiDCqMCrL4lRLaOb77Bq2a3IrZEwjnntumPjx+GmVjkD0lD/ACZahWmSw2oqKMR7Q+ko5LHKgYhzk4+Mg04HPMQ655TO88RQJcqCz25LYBA1o2FdTnr2e0Of0lFR8m7xvLecysyPOVaNl5GMRvriZcg6TqGT61uVTxKK9oPPxFtFZqtbk7xPcxyRzgLdWzcK4XBA1DOHXP8AA4GoHzqy11MClKUApSlAKUpQCsE1ybV2tFbRNLM6xxqMlmP6DvJPcBzNVyKwuNooWuGmsYCwMcMTcOdlx/nuCcZ66E04BwcmgLDe7ZghIEs0URPQO6IT6aiM9K6opgwDKQynmCDkH0PfVCvt1obeUwx20JS6CqrsivIjDCv2mySOHhh156vHFTDbgW66GtzJZumO1bsIw+MfWoBolHLmCO8+Nc1NOTitjTVi00qsbC3kl4ptb1FhueZjZM8G4UHrESSQw5ZRjqGQcEdLOK6GRSlKApNhEY9v3P8Az7OJx/pyaD/8hV2qn75o0N3s+6QZxMLaX8Fx2QT6SaD6mreDQGaUpQCqhsJc7Y2k3csVmnz0zMfmOX51biaqHs41Sx3N066WubiR1/AmET5dkn50BcKUpQGDWawazQClKUBEb1/uN1/Il/ttUFa3BezsrVOTSwwlj4IEBb88EVO71/uN1/Il/ttUTuBaE2ySuO0yRonkiIoGPInJrx1rymoLfXsetflr/wCXode7nwHksznEfbgLHm0bE9kZ5kRnCeQK+NSu1dorBE0jd3QeJ7gPM1G70fCEd0qlmtyS+OpjcYk9cDTJjv4da7mUXVykQ7UUQEzHuJIGgfk2a7VpOMbR1eSODz8RyW1o1o0ErEYlzHcsftOcxsfRjo/qFWwtXLtTZyzwvE/0XGPTvB9QQD8qgI9syGz0SDTclvdWGf4yMax5FSHHkwqu1Kn2D8SuLqwa7edxjCDRbnwkXnrB/GMZ/wC9T2ydorPCkqdGGceBzgqfMMCD5imyrAQwpGDnSME+J6k/M5qKsUNtdyoSBBODNH3BGXAlX0ORJ828KlGOGF3q82PxK3Bs24/Fkjth0Y65fJF5gH1YYrxu7G0Ek1sxLKp4sLH7EhbseZRlb0DLXRsNRI0tx14jYQ/cTkPzIY/Ote8aaDDc5YcBjqA/iSTCMD91TokP8us0Ve83v5Bf2kdvlD7u8e0I8loOxMg5caJyAQfFoyda/wBQ76tFrdpIivGyujAMrKQVYHoQRyINQ+0Tx7iKIdpE+LJ3j/lg/Pn8qhjxdlSNpjMuzWOrEYJez5ZbsDJeEnU3LmuT3VuE8TfCMWsXelara5V1DKwZWAKsCCCD0II6itua6kFKZpmgFR+29vQ2kRluHEaDlk9ScEhVHVmODhRzNR+8m+kFmCrHiT6C6QJlpGABOcAHQnZOXbCjBPdVa2du4898sl3J7xIgMpUfVW+rBEKfb683PXHdXOpPBb5lsejbyceG+vgxjdtKW7gFLPWBw5COnGJUqzdxlAGMV9BzXPtCyWaNo3GVdSp+ff6jrVdXa8xs1R1xdFuAwyM5GQXHkVGoeTA1ak1CLlwatdGLyyN0008eC0WFts9NcZ1k+QLdg+Wan9kbSWeFJF6MOY+yRyZT5qwIPmK9bL2eIYkjXoo/M9Sfmc1E2bi2upY2bEc4M8Q6BSo+MB8yr/1nwrFKOGF3rqy6q3B43s2al2YrZhnLcViDh4wgwGVhzR8tgMPOo/YW8xtbj/h97IWlwODcPgLcBidKk9BMPo4/iI5CpbduIyGS5brNjQPBBnH59a49+tiRyoksiCRYyRIvT4bldbeqYEgxz7FSg3JOb307ESTdi1A1mqFYbySbOdoL+YzQrpK3pUjBcnEcwXOlsDk/Q9+OVXmKYMAykFWAIIOQQehB7xXZNPQwcG8ey/ebWeDOOLG6A4zpJUgH1Bwa5tzt4vfbVJSvDkBZJoz1jkQ6XQg8xg8xnuIqczVM2zBLY3bXsMbS28wUXca9Y9HS5Ucy5CdllAyQAe6qC50rk2ZtWK4iWWF1kjfmrqcg4JB/Igj5U2ptSO3ieaZxHGgyzHoP/s+goCK32LvbG3hkEU9yRFGSeYBOZCPErEHPyqZsLQRRpGvRFVR3dBiq5sHZjT3DX86kMQVtY2BDQx9NRBxiWTmxBGVBCnoatVAKUpQGDWawazQClKUBE71fuN1/Jl/ttXjdBwbC1xz+DH+iAH9c163r/crr+TL/AG2qA3FlFusMByBPClxET01FBxEB8QRrx4Ma5/r+h7Er/wBM/wDb0LbtC6WKNnf6KjJ/6eeelQO5sqKrw40yppZgc50ugMeCeZVVwnkVIro2tieeO36oPiS/L6C58yc+grxvH8B47sIW4fw5cdeExyTjv0sFb0zXOPjqN7LL67nnjxyWE1TnmQbREpHwiy2+rPLi6TpOOmcZTV+EVP7d2gY4SU5u2FjHXJJA5ePLn8q5v8PBbMwA88Ehvv8AUP8AJwD8qkvHUUNlm/QkctSaBqtb7W7SokUQzMSzp2tPJUYHJ8G1BT61JbAvneBeNjiplJcchrQ4Ygdyn6Q8mFcm76GWSS6bo/YjHginr8yM1azvamt/ILwu/B3bvXCSW0TRqVQqMKeTLjkVP3gQQfMVs21OqQSM41LpII651csfMnHzrg2fNwrqaAjAk+PEe46uUiDxIcaz5SCvW0wZbiKEc0X4so9Pqxn8QJx5Vqq8ELR7INZkbuRbtFxYpF0viN17RbKFMKMnnlSrKR5Dxq1sM1BbxLwmiugCTCSr4/8A5yEByfJSEkJ8Ebxrv2ztIQws/U9EH2mPQDx51Uo0YdhLPxclGSz93u9dnL7rbSPwOHjVbmXTqB4eQIw2CupDzOB31Y4tpbRQkSWkMw7mgm0/mswGPkTXc270ZtTb/wAJHXv1Z1avUPhvlXrd+9lkt1a4URyjUsi9wIJ5jyIwfnVp4lBY9Q0mrog9rb0Xy4WKxUSFXYCSdDkIuSAIwTk9B51ssoLq/tkZ7lbeOUBv2UOsmPASSc0PLBwoPUVI7CUyyS3DdHOiP8Ck8/6jzrVs5/d7uSFnGibMsC4xpxzlXPeS7FgO4A+FSlNzWL9uww5Pk222wrayhcpGv0SZHbDSS8uZkc9qRj5muDcheGJYZFKzKVY5OdaMvYYE8zgdk+DA+Nde2JOPPHbD6K4llPkDkKfAkim8h4DR3YUtwspLjJPCcjUcd+lgj+inxrEbVKje0cvrv9ixX6eSwVUEdRtIy4URt8HUSe1KEXGAeWdKsuR9gVObb2rwYSy9pmwsYHeW6f8AWuSTdhTZ+7k5I7QbnkODqDj0fnSTx1FDZZv0JGy1J0GqvvuokWOJU1zEs6c8FdKnPMdNQJXwOak9g7UaWANKBHImpJR00shwx8lIww8mFaNgAyvLcno50x+SqSP1OTSs72prfyH4X2JPZl0kkUbxYMbKCuPAjlXnbEypDIzgFdLZB/iyPo+eemPOovZEbW9zLAccF/jQD7Pa+KnoGZWH4z4V62mePcxwD6EeJZfDOcovzIJrVaWCNo6vJBrPI490bTSJoJl1SDQzFsuHV1OkZb6RGlwR3fOke5rWztJYzGAEH9mfLWufFUGGiJPeh7zyrs3gmFvJFdHOhMxS+CpIVy5HgrohJ7l1V2bcv+HCSvN2wiDxZuQ/6/Klo0afyQkr58kEm/TxR6ri0n5ScHXAFmjZtWnsrqEuC3IZTvAzzrYfaNbd8V6PI2d3/wDipY7GHuht8kZjKal65I5sM9+ok162HtfjwLKymNuYkQ9UZSQyn0IPPwwe+txbwpyJbK6KJebRjmuNVim1IZ27RWOMQwSYwNTpc4Q9MEgAnzrfbWe0rn3W6mFpdoq6xbo0kQDHBDnWGV5lAwM6QpLYq37FQSPLcA5EpAQ/dTs/qwY1o2Snu9zLBkCOTM8I9TmZfPEh1eQepTk5K4w5M5bjf1IMC6trq1He7RcWIc8fWQFwMnpnB5jlUvs/eW1nxwriCXPckiMfTAOQfKue+uuJcxwAZVfiSeWM6AfDtAH8qjd9N3beTh3E8cTrGdMpdc5jfkRy7wwQg92D4mkJ427bBRvkW2lUbam59rZxF7c3EDnCoIricAsenZZmH6d1SR3cuwg0bRnD4/zI7SRc4/lK2M/eqqacnHdEsWY1mqFsdtqSwiT3y1BGRIklowMbKcMraJu7Geg5YPfWdnbf2gHt2ma0eGabgjhxTo55OdYLSFcdg93hRySdmaUG3YvlKwKVswRO9X7jdfyZf7bVEQWWvZlq6nTLDDFLG3TBWMEqT3K65Q+TGpfer9xuv5Ev9tqgLKQy21jar0aCF5T4KqqcepK4rzVamB332PXH8v8A9ehN7s2p4Zmc5knw7HqMH6IHkFIqXliDAqwyCMEHoQeoqv7CAtZntOkZBmt+/sk/ET+h2GB9lh4VJ7b2oIIi5GT0UDvJ6CtpKjDseeSzyILd+2dphHK2sWWVVsjL686S3msYA9QatmKqvuRs/d5iw0jMdyftcRuy39MpHyJq0s2BSlFqOKWrzYnnmVXbkDwzExscXmmIrnkr8hxB58PI8yAas8EIRQqgAKMACq4+zzdtcSahpwYoD9ll/wAwf6g/SpnYu1BcQpKBjVnIPVSCVZT6MCKzS8bdT6LsvuJZo4t6YSIxOgHFtzxEycDB5OpPgyEj1xWzd20IV5X5vMdXPqF/gX5A/rWrbD8aaO2HNeUkvhpB7Iz5sBXnYUBt5ZbfrGTxoST0Dk64x3nS4znwkWoviVL7R8y6xsTc8KspVgCrAgg9CCMEflVT2LaPJNwpW4iWR0gkglzk6GfxYJ+oNWLbO0ODCz9TyCjxJOB+pFV242abJYblRraMaLkjOWRzlmHiUfDfh1UmupNQ2Wb9EIZ5Fvqp7d4iTmNG7N5pXmfqyuEYqPvIR8086teqqzJstbxZ5Vb6YVYHP8Bi5q+PKUZ+VarXklTW/luSDtqWO1gCIqLyCgAfIYqN3jwkYn0B3gYOuTg8zpbB7sozD8q3bB2lx4Vf+IZRx4Oh0uPkwNc+1rjXLFbgagxLyeSpggHwy2n5VajwQsuyIrp5md27f4Zmbm854jeQP0V9AMVKyxBgQwBB5EHofKoLY1zwbiW0c9dU8Hhw2bmme9kfV/Sy1I7Z2oLeJpDzxyA8SegqpKjDPYsk0yB2Dau8uiXDR2mY055yytgMfvcPHzJq2A1UZbMWJiutOSwWG6YeDNkSY8FlYg+Tk91W0tWaMcMcT1ebE+UVXbcUi3HDQgR3gVW54ZWXk7D8UQA9V86s9tAEUKowAAAPSqzLY++cedCNYwlsW6BojqD+hl/TPjU5sTaguIUkAwTkMD1VlJVl+TAipS8bdTnTsvuWWlzi3qhIiE6fWW7cRRnSHHRoyfssp/ML4Vs3aXVEZmwXnOskeHRQPILj8zWvbIE80cAPZHxZR91eSr82P6VjY0ghnltsaVHxofAq5JZR5rJqPkHWkfiVG9o+Y1jYmLm2WRWRwGVgVZSMgg8iD5YqrbvrJLKI5iGFplQQc6zkiNz94Rjn97NTu3dqcCEsBqY4VB4selQstgLP3ecZOn4MxHPKzOCXP4ZdJz3KWqT+JNQ2Wb9BHSxawKqO2kkiuGSM9i80jHIaGXCuw/FGV9CnnVsLVVRs8XqzzfaAWAnqpibUr/8AmgH0GPKrWd7U1q/IkMtSy2VosSKiDCqMAVGbyqURJ0064GDc+pQ4DoD3EjHzUV17EvXlhV5E4UnMOmQdLKxUgHvGRyPhXHtbE00UHIqPiyei/RB8Mkn8q1UfThaPZEWUj3u1BmMzt9Of4h8gfoqPILipO4tldWRhlWBUg94IqE2NccG4ltWIwS00HhoY9pPxLJrP4WWpLbF/woWYc26KPFjyA/OkUqMOxZLMr+76vPIBNhvdMxdc62DECQ+ehRkdzE1bhVSu7UWHBnGSijhXGO8M2eL/AEyE/Jz4Va88qlGLjHFLV5ss1fNFU2zZFLjREdPvpHE54A4Y7TKPtNGQCfCMetbt4bZYzs5FGFW6QAf6MtaG2e16s03IHKm1J/gMRJVjjuMmM+IyOla7/aRnXZzsuh/ewrqeqsscysPTIyPIisQWO9TnTt7zO1PNp9/IuYpQUr1HlOe9s1ljaNxlHUqwyRkEYIyOY5eFRNvudbp9DjLgBezcXQ5L0HKToPCp6lZcU9TSnJKyZCNunAWViZyy50n3m6yM9cHics+VZm3TgfGoztg5Gbm6OD4j4nI1NUo4p5MvUnyQlxulA6lH47qwwVa5uip8iDJgivbbsREYLXBB5H9qu/8AdqYpVsh1JckLDupAihVM6gdALm7AHyEtYh3SgXOkzjUdRxc3QyfE4k5nzqbpRRSyQ6k+SFXdSEMWBnDNgE+83eTjpk8TnXlt0YCyueOWUEK3vN1kBsZweJyzgZ8cCpylRRS0Q6kuSFl3TgbGoztghhm5ujgjoRmTkfOsybrwsCCZyCCCDdXZBz3EcXmKmaUUUhjlyQ/+GIsY1XGPD3q7/wB2vMO6kCLpXjqB0AuboD8hJU1SmFXuMcuSEh3SgXOnjrqJY4uboZJ6k4k5nzou6UAYsOOGbkW95usnHieJk1N0quKY6k+SDfdKAsrHjFlzpY3N0WXUMHB4mRkAZxXqbdOB8ajO2DkZubo4PiMydamqVHFPJjqT5IabdWFlKsZyCCCDc3ZBBGCCDLzGKyd2YsY1XGOmPebvH92pilWyGOXJCwbqQooVTOqjoBc3QA+QlpFunAudJnXUcnFzdDJPecScz51NUoopZDqT5IRd0oAxYccM3Ui5usnHieJk0fdKAsHPGLKCFY3N0SA2MgHiZGcDp4CpulRRS0HUlyQsm6kLY1GclTkZubs4PiMy8j50m3UhZSrGdlYEEG5uyCD3EGXmKmqUUUth1JckR/hmL7Vx/wCqu/8AdrxDupCoAUzqB0AubsAfISVNUphV7jHLkh03XiGcNcDJyf2q7/3a8rupCGLAzhjjJFzd5OOmTxMnFTVKOKY6kuSEk3SgZlY8csudLG5uiVyMHB4mRkcjisvurCcZM5wcjNzdHB8R8XkedTVKOKeqHUlyQ0u60LAqxnIIwQbm7IIPcQZeYrP+F4sY1XGMYx7zd49PramKVbIY5ckLFurCoAUzqByAFzdgD0Al5ViLdK3V1cCQsr8Qapp3GrGNWGcgtjlkipulRRSyHUnyKUpWjB//2Q=="/>
          <p:cNvSpPr>
            <a:spLocks noChangeAspect="1" noChangeArrowheads="1"/>
          </p:cNvSpPr>
          <p:nvPr/>
        </p:nvSpPr>
        <p:spPr bwMode="auto">
          <a:xfrm>
            <a:off x="0" y="-776288"/>
            <a:ext cx="2809875" cy="16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pic>
        <p:nvPicPr>
          <p:cNvPr id="4100" name="Picture 4" descr="http://www.physicsclassroom.com/Class/energy/u5l2b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72580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0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692275" y="1268413"/>
            <a:ext cx="5688013" cy="107791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FF0000"/>
                </a:solidFill>
                <a:latin typeface="Comic Sans MS" pitchFamily="66" charset="0"/>
              </a:rPr>
              <a:t>Total energy at any one time = KE + GPE</a:t>
            </a:r>
          </a:p>
        </p:txBody>
      </p:sp>
      <p:sp>
        <p:nvSpPr>
          <p:cNvPr id="5123" name="AutoShape 2" descr="data:image/jpeg;base64,/9j/4AAQSkZJRgABAQAAAQABAAD/2wCEAAkGBhQSERQUExQVEhQVGRgWFxcYGBQZGBgiGhUYHB4aGxwZHScfGBkjGRgXIS8gIycpLCwsGiAxNTAqNSYrLCkBCQoKDgwOGg8PGjYkHyItLC4sLywsNCkvLTQpMiotNSwsLCwpKSksMC4sLCwuLywsKSwsLC8qNCwsLCwsLCwsLP/AABEIAKsBJwMBIgACEQEDEQH/xAAbAAEAAgMBAQAAAAAAAAAAAAAABQYBAwQCB//EAEUQAAIBAwEFBQQHBgQEBwEAAAECAwAEERIFBhMhMSJBUWFxBxQjgTIzUmJykaEkNEJzgrMWQ4PTFWPR4ZKTlLGywdJT/8QAGAEBAQEBAQAAAAAAAAAAAAAAAAECAwT/xAAxEQACAQIFAgQEBQUAAAAAAAAAAQIDERIhMUFRE3EiscHwI2GB0TI0QpHhBFJicoL/2gAMAwEAAhEDEQA/APuNKUoBSlKAUpSgFKUoBSlKAUpSgFKUoBSlKAUpSgFKUoBSlKAUpSgFKUoBSlKAUpSgFKUoBSlKAwazWDWaAUpSgFKUoBSlKAUpSgFKUoBVY9pO1prbZs81u2iZeGEbCtgtNGvRgQeTHqKs9Qe+mwDe2clur8MyGPt8+WiVHOMdDhTg9xxQHznYftPubayv3vD7zcWtwsCjTGgywIAOhR2QyOc4zXdvR7Tb61hgJtUjla4a3k1iQxtg8mhJKMysOYc8vLmK0zexaUx3sQuyy3LxSo8uqSUNEWOZG7OotrOSPLrXfvH7M7m7hQPdKZhdG57QlaJBggRRgsSFHLw76Ar25/tnncXYnTXwIZZ1ZimSUZFEfw40XTluuM+da732vX0fvMnCQGOO3fhuQY4+IVBOAqSMTnvc9emK9j2DXAh0LdQq7NIJGCSYZH4RC+PJkY/MVPby+yR7mS9ZZ0jW5jt0QaWOng6Ppc+h0np40ej98/wFr7+X8jZ/tSnZjFLBEspaxCBWchluyMt5FQQcc6kt+NsXttdWXDljS3muI4mUJmRsjJBZsgLyP0QD051AncG6balk5jxDbx26zSho9ErW6goVQtxB2uXMfpV33u3Za7azZXVPd7hJzqBOoKCMDHQ86nz+Y+xzbf3rLbLu7q2LxvEkukvHpIZO/S4IIz4jBqn7N9qLiG0jhmG0Lq7cAtKggjhIVdaHhoC2HYYIU5GefSr1tfYtxdWFxbzPEJZldFdFkCAN9HIZiSQOvOq9tT2Zu3/DpIJIklsVVSGRuHKQqgsdJDAkr+vlRajYiIvbJPLNZxwWiSG6iDBWkKkPmVSM9NAaPOTzx51LbN9psst7LGLV2tonMLyIHZ0ZUyWcAaViJDAEnPTzrj2H7IpLa7sJhOjLaR6GGlgzkmUkjngDMvLPhXXY+zKaK7mdLspbTTNOyJxFkYlCvDYhtLICxPPwFXj6ldvL35HFuv7aRd3sUJhVIpyyREODKpXGOKvRVYasEZ7qjfaHvrfQbSmgt7kwxx2zThRFA/NY9WMuhOCfOpbdT2Sy2c8J96UwwO8gCoyvLqAAWTtFcLg8xn5VnfX2W3F5eyXMU8MYkhMBV0ckBk0seyRzx0qce9hz73+xDbD9rFxxczLJOBZJPw41j7TsUHILHrHNifpEdeXSuyD21uLW7eW2UTW6wsFRmKHjadIbVhlZSe0KynsanjZzFeCMm0W2VlV1bKlCScHkp0kYBzz764n9jU0VteDKXLTxwARxtwWLRFSW1yhgSxBY56knmM5FW9yP5HbtT2xzwx3rG2i1WssMQGtyG4gkyc4HTQMcu+u7bftNureOPNoiytFJcOWduCqKjsqB1HOZlUYXpk4zVdtfZVe3UN+s/wCztcTQSIZWikYiMS51e79kHLjpjv5Va98fZvNevGRcLw0t2hMUgdkDmMqsqgEDUCQwJGQVFTgERee2SbjvHFbRsq2q3QLu4bHu6zFTpBGRkjzxVs3N3ze7ub23liWJ7V1AKsWDK+ojJIHaGOfLHOqmnsdmEzye8RYaz90xpfkfdRDq9MjOPCrbupua9re31w0iut0YyqgEFdAYc89c57qpnMttKUoaFKUoBSlKAwazWDWaAUpSgFKUoBSlKAUpWM0BmlYDVmgFKUoBSlKAUpSgFKUoBSlKAUpSgFKUoBSlKAUpSgFKUoBSlKAUpSgFKUoBSlKAUpSgFKUoBSlKAGvldp7UZ3tVYrELh2jZRok4YjaPLH6zJZWBHUdV5c6+j7X2vFaxNLM4jjXGSfMgADHMkkgAV882XsraAiIhjaKCIBYEnkhSYqiAAMq2zgNleRLdCPM1iV9j0UHST+Irle2HvndR3U7gREy9p8q2nIlYBVwwKgrzydR5/KvsOxdspdRLLHnByCDyZSDghh3H/se+vm8l3dmOB7hZI7WQstxIHhfggZUh193VoyrggntAYPPvr6Hu/u9FaI6xajxG1sWOSToVM8gAOyi9KLFiu9DpW6GC0E8Sb/b+CVpSlbPGKUrFAZpSlAKUpQClKUArGKzSgFKUoBSlKAUpSgFKUoBSlKAUpSgFKUoBSlKAUpSgFKUoBWM0NVLejbjO5tLeQxMq8S5mA+pjx9FW6C4fK6Qegy3hUbSV2CFhk/4ptXJAazsGPD55WSTGC/npbsgc8Yavo2Kpe71j7m1uQmiO5DI6jksbDLRcug1Asp7yxHfV0rnSu1ie5qSsVPabtA9xGwDQ3KnhDwkcaHTzDZ1/n41r3E2jJE8mzbgs81qqtHKf8+JidDjzT6s+ajn1xu2tFJcSylM/soDRY6NKo1YP2h/Dj1rXvWGeCG/tO1Lb4mAHWWIjMkPLOdQAIH2lFSnJzbltovoWWaTLhSuHYm147qCKeI5SVQ6+PPuPgQcgjuIrursYFKVgGgM0pSgFKUoBSlKAUpSgFKUoBSlKAUpSgFR+2NvwWiB7iVIlJ0gsebH7KjqzeQBNZ27tQW1vLMQW4algoxqYgclXPVmOAB3kiuHYm7pTEtywuLo83kI5IcfQhB+qjGOgwTjLZJoDjbfKZiTBs67mj7nPCh1eYSd1fHqoom+7Jk3VldWkYBJlIjljXH2jAzlR5kYHeRVprBWgOfZ20o541lhdZI3GVdTlT3cj68q6aqm8lsllm/jWRRGczxxcklVyFZ3jHZaRAdev6WEwSRyqzwSh1Vl5hgCPQjIoDZSlKAUpSgFKUoBWM1rnmVFLMQqqCSSQAAOpJPQAVVr3e57hjDs1VuHBCvcHnbQ9M5YH4rhTnQp7xk0FtzO92+RgDx26iSdFDykqzJboTzkkC4ycZITILAE5wDXiDZ6uy2mtpVH7RcStjVKzcxnHIA5GAOQVVA5AVLbD3egsLYxpkoNTu7kM7kklndsdpjXLuWqCEhSSylQ2cagoQcLP+lo51563jap85vsjaStcldr7MWeFoiSurGGHIqQQysPMMAflUPHvBIbU610XOv3dlHTiHkGGf4CCHHkRVlNVKQR/8U1HVgqq92jihWK+jGPV/wCEVa0mo4Vq8ixzViwbHsODEqE6m5lm+0xOSfzNRey0NrO8HIQOGmg7tGCDJGfLU2sH7zDotWEGqxv4mYUChzIHLKE6kCNtY8wVJGPMVZNUaeWxIu7tyRm7G2Pd7trbRptrp5ZbMjoCCTNHjuGoNIo++R4YvlVHa2yfe9mx+6Nh0Ec1s5xyZCGXPhq5g+pqY3X24t3bpICNXNJFHLQ68nXBJIw2flitwUsKxamXkyWrGKzStkMVmlKAUpSgMZpWaUBis0pQClKUApSlAKUpQFQ3pJuL+xtVYqqMb2YDvWEjhj0MxX8qt9UnZ0mveC78IrSFB5a5C5/9qu1AKUpQGueEMpVgCrAgg9CCMEH5VV/ZtfyPaPFL9ZbTS2x9EIK5/oZatlVHdptG09pxdxNtOPWSNw39taAt1KUoBSlKAUpSgIjev9xuv5Ev9tqhPZ/OY4Y7d2yTFHPFn7EijK+el9XyYVN71fuN1/Jl/ttULBYk2FnPGBxoIY3XP8S8JdaH1TVjngNg1z0n9D2wd/6az3l6Ent88Z47UH6ztyEdyIQcf1HArn2sqWk8d1jCPpt5cdAD9W5/CRp9Hrq3ct2YNcSDEk2Dj7Kj6IHeMjBNSl7ZrKjRuAysCpB8DXOgm71Hv5HlTs7GjbO0ODC0mMkYAHiSQAPzNRX+Hj7mUJ1T54wb/mg6lb5EAelc+yRLNKkc/M2udZHSRuYjPM8+wAxz3mrVUgsdRz2WS9Q/Czg2FtEzQI7rw35q6ZzoZWKsue/DA864NjEzzSXB+rGY4R5AjU3zYVybWElvK4jOVu8Kq/YkIClh07JQaj94Zqx2dqsaKiDCqMCrL4lRLaOb77Bq2a3IrZEwjnntumPjx+GmVjkD0lD/ACZahWmSw2oqKMR7Q+ko5LHKgYhzk4+Mg04HPMQ655TO88RQJcqCz25LYBA1o2FdTnr2e0Of0lFR8m7xvLecysyPOVaNl5GMRvriZcg6TqGT61uVTxKK9oPPxFtFZqtbk7xPcxyRzgLdWzcK4XBA1DOHXP8AA4GoHzqy11MClKUApSlAKUpQCsE1ybV2tFbRNLM6xxqMlmP6DvJPcBzNVyKwuNooWuGmsYCwMcMTcOdlx/nuCcZ66E04BwcmgLDe7ZghIEs0URPQO6IT6aiM9K6opgwDKQynmCDkH0PfVCvt1obeUwx20JS6CqrsivIjDCv2mySOHhh156vHFTDbgW66GtzJZumO1bsIw+MfWoBolHLmCO8+Nc1NOTitjTVi00qsbC3kl4ptb1FhueZjZM8G4UHrESSQw5ZRjqGQcEdLOK6GRSlKApNhEY9v3P8Az7OJx/pyaD/8hV2qn75o0N3s+6QZxMLaX8Fx2QT6SaD6mreDQGaUpQCqhsJc7Y2k3csVmnz0zMfmOX51biaqHs41Sx3N066WubiR1/AmET5dkn50BcKUpQGDWawazQClKUBEb1/uN1/Il/ttUFa3BezsrVOTSwwlj4IEBb88EVO71/uN1/Il/ttUTuBaE2ySuO0yRonkiIoGPInJrx1rymoLfXsetflr/wCXode7nwHksznEfbgLHm0bE9kZ5kRnCeQK+NSu1dorBE0jd3QeJ7gPM1G70fCEd0qlmtyS+OpjcYk9cDTJjv4da7mUXVykQ7UUQEzHuJIGgfk2a7VpOMbR1eSODz8RyW1o1o0ErEYlzHcsftOcxsfRjo/qFWwtXLtTZyzwvE/0XGPTvB9QQD8qgI9syGz0SDTclvdWGf4yMax5FSHHkwqu1Kn2D8SuLqwa7edxjCDRbnwkXnrB/GMZ/wC9T2ydorPCkqdGGceBzgqfMMCD5imyrAQwpGDnSME+J6k/M5qKsUNtdyoSBBODNH3BGXAlX0ORJ828KlGOGF3q82PxK3Bs24/Fkjth0Y65fJF5gH1YYrxu7G0Ek1sxLKp4sLH7EhbseZRlb0DLXRsNRI0tx14jYQ/cTkPzIY/Ote8aaDDc5YcBjqA/iSTCMD91TokP8us0Ve83v5Bf2kdvlD7u8e0I8loOxMg5caJyAQfFoyda/wBQ76tFrdpIivGyujAMrKQVYHoQRyINQ+0Tx7iKIdpE+LJ3j/lg/Pn8qhjxdlSNpjMuzWOrEYJez5ZbsDJeEnU3LmuT3VuE8TfCMWsXelara5V1DKwZWAKsCCCD0II6itua6kFKZpmgFR+29vQ2kRluHEaDlk9ScEhVHVmODhRzNR+8m+kFmCrHiT6C6QJlpGABOcAHQnZOXbCjBPdVa2du4898sl3J7xIgMpUfVW+rBEKfb683PXHdXOpPBb5lsejbyceG+vgxjdtKW7gFLPWBw5COnGJUqzdxlAGMV9BzXPtCyWaNo3GVdSp+ff6jrVdXa8xs1R1xdFuAwyM5GQXHkVGoeTA1ak1CLlwatdGLyyN0008eC0WFts9NcZ1k+QLdg+Wan9kbSWeFJF6MOY+yRyZT5qwIPmK9bL2eIYkjXoo/M9Sfmc1E2bi2upY2bEc4M8Q6BSo+MB8yr/1nwrFKOGF3rqy6q3B43s2al2YrZhnLcViDh4wgwGVhzR8tgMPOo/YW8xtbj/h97IWlwODcPgLcBidKk9BMPo4/iI5CpbduIyGS5brNjQPBBnH59a49+tiRyoksiCRYyRIvT4bldbeqYEgxz7FSg3JOb307ESTdi1A1mqFYbySbOdoL+YzQrpK3pUjBcnEcwXOlsDk/Q9+OVXmKYMAykFWAIIOQQehB7xXZNPQwcG8ey/ebWeDOOLG6A4zpJUgH1Bwa5tzt4vfbVJSvDkBZJoz1jkQ6XQg8xg8xnuIqczVM2zBLY3bXsMbS28wUXca9Y9HS5Ucy5CdllAyQAe6qC50rk2ZtWK4iWWF1kjfmrqcg4JB/Igj5U2ptSO3ieaZxHGgyzHoP/s+goCK32LvbG3hkEU9yRFGSeYBOZCPErEHPyqZsLQRRpGvRFVR3dBiq5sHZjT3DX86kMQVtY2BDQx9NRBxiWTmxBGVBCnoatVAKUpQGDWawazQClKUBE71fuN1/Jl/ttXjdBwbC1xz+DH+iAH9c163r/crr+TL/AG2qA3FlFusMByBPClxET01FBxEB8QRrx4Ma5/r+h7Er/wBM/wDb0LbtC6WKNnf6KjJ/6eeelQO5sqKrw40yppZgc50ugMeCeZVVwnkVIro2tieeO36oPiS/L6C58yc+grxvH8B47sIW4fw5cdeExyTjv0sFb0zXOPjqN7LL67nnjxyWE1TnmQbREpHwiy2+rPLi6TpOOmcZTV+EVP7d2gY4SU5u2FjHXJJA5ePLn8q5v8PBbMwA88Ehvv8AUP8AJwD8qkvHUUNlm/QkctSaBqtb7W7SokUQzMSzp2tPJUYHJ8G1BT61JbAvneBeNjiplJcchrQ4Ygdyn6Q8mFcm76GWSS6bo/YjHginr8yM1azvamt/ILwu/B3bvXCSW0TRqVQqMKeTLjkVP3gQQfMVs21OqQSM41LpII651csfMnHzrg2fNwrqaAjAk+PEe46uUiDxIcaz5SCvW0wZbiKEc0X4so9Pqxn8QJx5Vqq8ELR7INZkbuRbtFxYpF0viN17RbKFMKMnnlSrKR5Dxq1sM1BbxLwmiugCTCSr4/8A5yEByfJSEkJ8Ebxrv2ztIQws/U9EH2mPQDx51Uo0YdhLPxclGSz93u9dnL7rbSPwOHjVbmXTqB4eQIw2CupDzOB31Y4tpbRQkSWkMw7mgm0/mswGPkTXc270ZtTb/wAJHXv1Z1avUPhvlXrd+9lkt1a4URyjUsi9wIJ5jyIwfnVp4lBY9Q0mrog9rb0Xy4WKxUSFXYCSdDkIuSAIwTk9B51ssoLq/tkZ7lbeOUBv2UOsmPASSc0PLBwoPUVI7CUyyS3DdHOiP8Ck8/6jzrVs5/d7uSFnGibMsC4xpxzlXPeS7FgO4A+FSlNzWL9uww5Pk222wrayhcpGv0SZHbDSS8uZkc9qRj5muDcheGJYZFKzKVY5OdaMvYYE8zgdk+DA+Nde2JOPPHbD6K4llPkDkKfAkim8h4DR3YUtwspLjJPCcjUcd+lgj+inxrEbVKje0cvrv9ixX6eSwVUEdRtIy4URt8HUSe1KEXGAeWdKsuR9gVObb2rwYSy9pmwsYHeW6f8AWuSTdhTZ+7k5I7QbnkODqDj0fnSTx1FDZZv0JGy1J0GqvvuokWOJU1zEs6c8FdKnPMdNQJXwOak9g7UaWANKBHImpJR00shwx8lIww8mFaNgAyvLcno50x+SqSP1OTSs72prfyH4X2JPZl0kkUbxYMbKCuPAjlXnbEypDIzgFdLZB/iyPo+eemPOovZEbW9zLAccF/jQD7Pa+KnoGZWH4z4V62mePcxwD6EeJZfDOcovzIJrVaWCNo6vJBrPI490bTSJoJl1SDQzFsuHV1OkZb6RGlwR3fOke5rWztJYzGAEH9mfLWufFUGGiJPeh7zyrs3gmFvJFdHOhMxS+CpIVy5HgrohJ7l1V2bcv+HCSvN2wiDxZuQ/6/Klo0afyQkr58kEm/TxR6ri0n5ScHXAFmjZtWnsrqEuC3IZTvAzzrYfaNbd8V6PI2d3/wDipY7GHuht8kZjKal65I5sM9+ok162HtfjwLKymNuYkQ9UZSQyn0IPPwwe+txbwpyJbK6KJebRjmuNVim1IZ27RWOMQwSYwNTpc4Q9MEgAnzrfbWe0rn3W6mFpdoq6xbo0kQDHBDnWGV5lAwM6QpLYq37FQSPLcA5EpAQ/dTs/qwY1o2Snu9zLBkCOTM8I9TmZfPEh1eQepTk5K4w5M5bjf1IMC6trq1He7RcWIc8fWQFwMnpnB5jlUvs/eW1nxwriCXPckiMfTAOQfKue+uuJcxwAZVfiSeWM6AfDtAH8qjd9N3beTh3E8cTrGdMpdc5jfkRy7wwQg92D4mkJ427bBRvkW2lUbam59rZxF7c3EDnCoIricAsenZZmH6d1SR3cuwg0bRnD4/zI7SRc4/lK2M/eqqacnHdEsWY1mqFsdtqSwiT3y1BGRIklowMbKcMraJu7Geg5YPfWdnbf2gHt2ma0eGabgjhxTo55OdYLSFcdg93hRySdmaUG3YvlKwKVswRO9X7jdfyZf7bVEQWWvZlq6nTLDDFLG3TBWMEqT3K65Q+TGpfer9xuv5Ev9tqgLKQy21jar0aCF5T4KqqcepK4rzVamB332PXH8v8A9ehN7s2p4Zmc5knw7HqMH6IHkFIqXliDAqwyCMEHoQeoqv7CAtZntOkZBmt+/sk/ET+h2GB9lh4VJ7b2oIIi5GT0UDvJ6CtpKjDseeSzyILd+2dphHK2sWWVVsjL686S3msYA9QatmKqvuRs/d5iw0jMdyftcRuy39MpHyJq0s2BSlFqOKWrzYnnmVXbkDwzExscXmmIrnkr8hxB58PI8yAas8EIRQqgAKMACq4+zzdtcSahpwYoD9ll/wAwf6g/SpnYu1BcQpKBjVnIPVSCVZT6MCKzS8bdT6LsvuJZo4t6YSIxOgHFtzxEycDB5OpPgyEj1xWzd20IV5X5vMdXPqF/gX5A/rWrbD8aaO2HNeUkvhpB7Iz5sBXnYUBt5ZbfrGTxoST0Dk64x3nS4znwkWoviVL7R8y6xsTc8KspVgCrAgg9CCMEflVT2LaPJNwpW4iWR0gkglzk6GfxYJ+oNWLbO0ODCz9TyCjxJOB+pFV242abJYblRraMaLkjOWRzlmHiUfDfh1UmupNQ2Wb9EIZ5Fvqp7d4iTmNG7N5pXmfqyuEYqPvIR8086teqqzJstbxZ5Vb6YVYHP8Bi5q+PKUZ+VarXklTW/luSDtqWO1gCIqLyCgAfIYqN3jwkYn0B3gYOuTg8zpbB7sozD8q3bB2lx4Vf+IZRx4Oh0uPkwNc+1rjXLFbgagxLyeSpggHwy2n5VajwQsuyIrp5md27f4Zmbm854jeQP0V9AMVKyxBgQwBB5EHofKoLY1zwbiW0c9dU8Hhw2bmme9kfV/Sy1I7Z2oLeJpDzxyA8SegqpKjDPYsk0yB2Dau8uiXDR2mY055yytgMfvcPHzJq2A1UZbMWJiutOSwWG6YeDNkSY8FlYg+Tk91W0tWaMcMcT1ebE+UVXbcUi3HDQgR3gVW54ZWXk7D8UQA9V86s9tAEUKowAAAPSqzLY++cedCNYwlsW6BojqD+hl/TPjU5sTaguIUkAwTkMD1VlJVl+TAipS8bdTnTsvuWWlzi3qhIiE6fWW7cRRnSHHRoyfssp/ML4Vs3aXVEZmwXnOskeHRQPILj8zWvbIE80cAPZHxZR91eSr82P6VjY0ghnltsaVHxofAq5JZR5rJqPkHWkfiVG9o+Y1jYmLm2WRWRwGVgVZSMgg8iD5YqrbvrJLKI5iGFplQQc6zkiNz94Rjn97NTu3dqcCEsBqY4VB4selQstgLP3ecZOn4MxHPKzOCXP4ZdJz3KWqT+JNQ2Wb9BHSxawKqO2kkiuGSM9i80jHIaGXCuw/FGV9CnnVsLVVRs8XqzzfaAWAnqpibUr/8AmgH0GPKrWd7U1q/IkMtSy2VosSKiDCqMAVGbyqURJ0064GDc+pQ4DoD3EjHzUV17EvXlhV5E4UnMOmQdLKxUgHvGRyPhXHtbE00UHIqPiyei/RB8Mkn8q1UfThaPZEWUj3u1BmMzt9Of4h8gfoqPILipO4tldWRhlWBUg94IqE2NccG4ltWIwS00HhoY9pPxLJrP4WWpLbF/woWYc26KPFjyA/OkUqMOxZLMr+76vPIBNhvdMxdc62DECQ+ehRkdzE1bhVSu7UWHBnGSijhXGO8M2eL/AEyE/Jz4Va88qlGLjHFLV5ss1fNFU2zZFLjREdPvpHE54A4Y7TKPtNGQCfCMetbt4bZYzs5FGFW6QAf6MtaG2e16s03IHKm1J/gMRJVjjuMmM+IyOla7/aRnXZzsuh/ewrqeqsscysPTIyPIisQWO9TnTt7zO1PNp9/IuYpQUr1HlOe9s1ljaNxlHUqwyRkEYIyOY5eFRNvudbp9DjLgBezcXQ5L0HKToPCp6lZcU9TSnJKyZCNunAWViZyy50n3m6yM9cHics+VZm3TgfGoztg5Gbm6OD4j4nI1NUo4p5MvUnyQlxulA6lH47qwwVa5uip8iDJgivbbsREYLXBB5H9qu/8AdqYpVsh1JckLDupAihVM6gdALm7AHyEtYh3SgXOkzjUdRxc3QyfE4k5nzqbpRRSyQ6k+SFXdSEMWBnDNgE+83eTjpk8TnXlt0YCyueOWUEK3vN1kBsZweJyzgZ8cCpylRRS0Q6kuSFl3TgbGoztghhm5ujgjoRmTkfOsybrwsCCZyCCCDdXZBz3EcXmKmaUUUhjlyQ/+GIsY1XGPD3q7/wB2vMO6kCLpXjqB0AuboD8hJU1SmFXuMcuSEh3SgXOnjrqJY4uboZJ6k4k5nzou6UAYsOOGbkW95usnHieJk1N0quKY6k+SDfdKAsrHjFlzpY3N0WXUMHB4mRkAZxXqbdOB8ajO2DkZubo4PiMydamqVHFPJjqT5IabdWFlKsZyCCCDc3ZBBGCCDLzGKyd2YsY1XGOmPebvH92pilWyGOXJCwbqQooVTOqjoBc3QA+QlpFunAudJnXUcnFzdDJPecScz51NUoopZDqT5IRd0oAxYccM3Ui5usnHieJk0fdKAsHPGLKCFY3N0SA2MgHiZGcDp4CpulRRS0HUlyQsm6kLY1GclTkZubs4PiMy8j50m3UhZSrGdlYEEG5uyCD3EGXmKmqUUUth1JckR/hmL7Vx/wCqu/8AdrxDupCoAUzqB0AubsAfISVNUphV7jHLkh03XiGcNcDJyf2q7/3a8rupCGLAzhjjJFzd5OOmTxMnFTVKOKY6kuSEk3SgZlY8csudLG5uiVyMHB4mRkcjisvurCcZM5wcjNzdHB8R8XkedTVKOKeqHUlyQ0u60LAqxnIIwQbm7IIPcQZeYrP+F4sY1XGMYx7zd49PramKVbIY5ckLFurCoAUzqByAFzdgD0Al5ViLdK3V1cCQsr8Qapp3GrGNWGcgtjlkipulRRSyHUnyKUpWjB//2Q=="/>
          <p:cNvSpPr>
            <a:spLocks noChangeAspect="1" noChangeArrowheads="1"/>
          </p:cNvSpPr>
          <p:nvPr/>
        </p:nvSpPr>
        <p:spPr bwMode="auto">
          <a:xfrm>
            <a:off x="0" y="-776288"/>
            <a:ext cx="2809875" cy="16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pic>
        <p:nvPicPr>
          <p:cNvPr id="5124" name="Picture 4" descr="http://www.physicsclassroom.com/Class/energy/u5l2b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72580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8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692275" y="1268413"/>
            <a:ext cx="5688013" cy="157003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FF0000"/>
                </a:solidFill>
                <a:latin typeface="Comic Sans MS" pitchFamily="66" charset="0"/>
              </a:rPr>
              <a:t>When there are no </a:t>
            </a:r>
            <a:r>
              <a:rPr lang="en-GB" altLang="en-US" sz="3200" u="sng">
                <a:solidFill>
                  <a:srgbClr val="FF0000"/>
                </a:solidFill>
                <a:latin typeface="Comic Sans MS" pitchFamily="66" charset="0"/>
              </a:rPr>
              <a:t>resistive</a:t>
            </a:r>
            <a:r>
              <a:rPr lang="en-GB" altLang="en-US" sz="3200">
                <a:solidFill>
                  <a:srgbClr val="FF0000"/>
                </a:solidFill>
                <a:latin typeface="Comic Sans MS" pitchFamily="66" charset="0"/>
              </a:rPr>
              <a:t> forces, total energy remains constant.</a:t>
            </a:r>
          </a:p>
        </p:txBody>
      </p:sp>
      <p:sp>
        <p:nvSpPr>
          <p:cNvPr id="6147" name="AutoShape 2" descr="data:image/jpeg;base64,/9j/4AAQSkZJRgABAQAAAQABAAD/2wCEAAkGBhQSERQUExQVEhQVGRgWFxcYGBQZGBgiGhUYHB4aGxwZHScfGBkjGRgXIS8gIycpLCwsGiAxNTAqNSYrLCkBCQoKDgwOGg8PGjYkHyItLC4sLywsNCkvLTQpMiotNSwsLCwpKSksMC4sLCwuLywsKSwsLC8qNCwsLCwsLCwsLP/AABEIAKsBJwMBIgACEQEDEQH/xAAbAAEAAgMBAQAAAAAAAAAAAAAABQYBAwQCB//EAEUQAAIBAwEFBQQHBgQEBwEAAAECAwAEERIFBhMhMSJBUWFxBxQjgTIzUmJykaEkNEJzgrMWQ4PTFWPR4ZKTlLGywdJT/8QAGAEBAQEBAQAAAAAAAAAAAAAAAAECAwT/xAAxEQACAQIFAgQEBQUAAAAAAAAAAQIDERIhMUFRE3EiscHwI2GB0TI0QpHhBFJicoL/2gAMAwEAAhEDEQA/APuNKUoBSlKAUpSgFKUoBSlKAUpSgFKUoBSlKAUpSgFKUoBSlKAUpSgFKUoBSlKAUpSgFKUoBSlKAwazWDWaAUpSgFKUoBSlKAUpSgFKUoBVY9pO1prbZs81u2iZeGEbCtgtNGvRgQeTHqKs9Qe+mwDe2clur8MyGPt8+WiVHOMdDhTg9xxQHznYftPubayv3vD7zcWtwsCjTGgywIAOhR2QyOc4zXdvR7Tb61hgJtUjla4a3k1iQxtg8mhJKMysOYc8vLmK0zexaUx3sQuyy3LxSo8uqSUNEWOZG7OotrOSPLrXfvH7M7m7hQPdKZhdG57QlaJBggRRgsSFHLw76Ar25/tnncXYnTXwIZZ1ZimSUZFEfw40XTluuM+da732vX0fvMnCQGOO3fhuQY4+IVBOAqSMTnvc9emK9j2DXAh0LdQq7NIJGCSYZH4RC+PJkY/MVPby+yR7mS9ZZ0jW5jt0QaWOng6Ppc+h0np40ej98/wFr7+X8jZ/tSnZjFLBEspaxCBWchluyMt5FQQcc6kt+NsXttdWXDljS3muI4mUJmRsjJBZsgLyP0QD051AncG6balk5jxDbx26zSho9ErW6goVQtxB2uXMfpV33u3Za7azZXVPd7hJzqBOoKCMDHQ86nz+Y+xzbf3rLbLu7q2LxvEkukvHpIZO/S4IIz4jBqn7N9qLiG0jhmG0Lq7cAtKggjhIVdaHhoC2HYYIU5GefSr1tfYtxdWFxbzPEJZldFdFkCAN9HIZiSQOvOq9tT2Zu3/DpIJIklsVVSGRuHKQqgsdJDAkr+vlRajYiIvbJPLNZxwWiSG6iDBWkKkPmVSM9NAaPOTzx51LbN9psst7LGLV2tonMLyIHZ0ZUyWcAaViJDAEnPTzrj2H7IpLa7sJhOjLaR6GGlgzkmUkjngDMvLPhXXY+zKaK7mdLspbTTNOyJxFkYlCvDYhtLICxPPwFXj6ldvL35HFuv7aRd3sUJhVIpyyREODKpXGOKvRVYasEZ7qjfaHvrfQbSmgt7kwxx2zThRFA/NY9WMuhOCfOpbdT2Sy2c8J96UwwO8gCoyvLqAAWTtFcLg8xn5VnfX2W3F5eyXMU8MYkhMBV0ckBk0seyRzx0qce9hz73+xDbD9rFxxczLJOBZJPw41j7TsUHILHrHNifpEdeXSuyD21uLW7eW2UTW6wsFRmKHjadIbVhlZSe0KynsanjZzFeCMm0W2VlV1bKlCScHkp0kYBzz764n9jU0VteDKXLTxwARxtwWLRFSW1yhgSxBY56knmM5FW9yP5HbtT2xzwx3rG2i1WssMQGtyG4gkyc4HTQMcu+u7bftNureOPNoiytFJcOWduCqKjsqB1HOZlUYXpk4zVdtfZVe3UN+s/wCztcTQSIZWikYiMS51e79kHLjpjv5Va98fZvNevGRcLw0t2hMUgdkDmMqsqgEDUCQwJGQVFTgERee2SbjvHFbRsq2q3QLu4bHu6zFTpBGRkjzxVs3N3ze7ub23liWJ7V1AKsWDK+ojJIHaGOfLHOqmnsdmEzye8RYaz90xpfkfdRDq9MjOPCrbupua9re31w0iut0YyqgEFdAYc89c57qpnMttKUoaFKUoBSlKAwazWDWaAUpSgFKUoBSlKAUpWM0BmlYDVmgFKUoBSlKAUpSgFKUoBSlKAUpSgFKUoBSlKAUpSgFKUoBSlKAUpSgFKUoBSlKAUpSgFKUoBSlKAGvldp7UZ3tVYrELh2jZRok4YjaPLH6zJZWBHUdV5c6+j7X2vFaxNLM4jjXGSfMgADHMkkgAV882XsraAiIhjaKCIBYEnkhSYqiAAMq2zgNleRLdCPM1iV9j0UHST+Irle2HvndR3U7gREy9p8q2nIlYBVwwKgrzydR5/KvsOxdspdRLLHnByCDyZSDghh3H/se+vm8l3dmOB7hZI7WQstxIHhfggZUh193VoyrggntAYPPvr6Hu/u9FaI6xajxG1sWOSToVM8gAOyi9KLFiu9DpW6GC0E8Sb/b+CVpSlbPGKUrFAZpSlAKUpQClKUArGKzSgFKUoBSlKAUpSgFKUoBSlKAUpSgFKUoBSlKAUpSgFKUoBWM0NVLejbjO5tLeQxMq8S5mA+pjx9FW6C4fK6Qegy3hUbSV2CFhk/4ptXJAazsGPD55WSTGC/npbsgc8Yavo2Kpe71j7m1uQmiO5DI6jksbDLRcug1Asp7yxHfV0rnSu1ie5qSsVPabtA9xGwDQ3KnhDwkcaHTzDZ1/n41r3E2jJE8mzbgs81qqtHKf8+JidDjzT6s+ajn1xu2tFJcSylM/soDRY6NKo1YP2h/Dj1rXvWGeCG/tO1Lb4mAHWWIjMkPLOdQAIH2lFSnJzbltovoWWaTLhSuHYm147qCKeI5SVQ6+PPuPgQcgjuIrursYFKVgGgM0pSgFKUoBSlKAUpSgFKUoBSlKAUpSgFR+2NvwWiB7iVIlJ0gsebH7KjqzeQBNZ27tQW1vLMQW4algoxqYgclXPVmOAB3kiuHYm7pTEtywuLo83kI5IcfQhB+qjGOgwTjLZJoDjbfKZiTBs67mj7nPCh1eYSd1fHqoom+7Jk3VldWkYBJlIjljXH2jAzlR5kYHeRVprBWgOfZ20o541lhdZI3GVdTlT3cj68q6aqm8lsllm/jWRRGczxxcklVyFZ3jHZaRAdev6WEwSRyqzwSh1Vl5hgCPQjIoDZSlKAUpSgFKUoBWM1rnmVFLMQqqCSSQAAOpJPQAVVr3e57hjDs1VuHBCvcHnbQ9M5YH4rhTnQp7xk0FtzO92+RgDx26iSdFDykqzJboTzkkC4ycZITILAE5wDXiDZ6uy2mtpVH7RcStjVKzcxnHIA5GAOQVVA5AVLbD3egsLYxpkoNTu7kM7kklndsdpjXLuWqCEhSSylQ2cagoQcLP+lo51563jap85vsjaStcldr7MWeFoiSurGGHIqQQysPMMAflUPHvBIbU610XOv3dlHTiHkGGf4CCHHkRVlNVKQR/8U1HVgqq92jihWK+jGPV/wCEVa0mo4Vq8ixzViwbHsODEqE6m5lm+0xOSfzNRey0NrO8HIQOGmg7tGCDJGfLU2sH7zDotWEGqxv4mYUChzIHLKE6kCNtY8wVJGPMVZNUaeWxIu7tyRm7G2Pd7trbRptrp5ZbMjoCCTNHjuGoNIo++R4YvlVHa2yfe9mx+6Nh0Ec1s5xyZCGXPhq5g+pqY3X24t3bpICNXNJFHLQ68nXBJIw2flitwUsKxamXkyWrGKzStkMVmlKAUpSgMZpWaUBis0pQClKUApSlAKUpQFQ3pJuL+xtVYqqMb2YDvWEjhj0MxX8qt9UnZ0mveC78IrSFB5a5C5/9qu1AKUpQGueEMpVgCrAgg9CCMEH5VV/ZtfyPaPFL9ZbTS2x9EIK5/oZatlVHdptG09pxdxNtOPWSNw39taAt1KUoBSlKAUpSgIjev9xuv5Ev9tqhPZ/OY4Y7d2yTFHPFn7EijK+el9XyYVN71fuN1/Jl/ttULBYk2FnPGBxoIY3XP8S8JdaH1TVjngNg1z0n9D2wd/6az3l6Ent88Z47UH6ztyEdyIQcf1HArn2sqWk8d1jCPpt5cdAD9W5/CRp9Hrq3ct2YNcSDEk2Dj7Kj6IHeMjBNSl7ZrKjRuAysCpB8DXOgm71Hv5HlTs7GjbO0ODC0mMkYAHiSQAPzNRX+Hj7mUJ1T54wb/mg6lb5EAelc+yRLNKkc/M2udZHSRuYjPM8+wAxz3mrVUgsdRz2WS9Q/Czg2FtEzQI7rw35q6ZzoZWKsue/DA864NjEzzSXB+rGY4R5AjU3zYVybWElvK4jOVu8Kq/YkIClh07JQaj94Zqx2dqsaKiDCqMCrL4lRLaOb77Bq2a3IrZEwjnntumPjx+GmVjkD0lD/ACZahWmSw2oqKMR7Q+ko5LHKgYhzk4+Mg04HPMQ655TO88RQJcqCz25LYBA1o2FdTnr2e0Of0lFR8m7xvLecysyPOVaNl5GMRvriZcg6TqGT61uVTxKK9oPPxFtFZqtbk7xPcxyRzgLdWzcK4XBA1DOHXP8AA4GoHzqy11MClKUApSlAKUpQCsE1ybV2tFbRNLM6xxqMlmP6DvJPcBzNVyKwuNooWuGmsYCwMcMTcOdlx/nuCcZ66E04BwcmgLDe7ZghIEs0URPQO6IT6aiM9K6opgwDKQynmCDkH0PfVCvt1obeUwx20JS6CqrsivIjDCv2mySOHhh156vHFTDbgW66GtzJZumO1bsIw+MfWoBolHLmCO8+Nc1NOTitjTVi00qsbC3kl4ptb1FhueZjZM8G4UHrESSQw5ZRjqGQcEdLOK6GRSlKApNhEY9v3P8Az7OJx/pyaD/8hV2qn75o0N3s+6QZxMLaX8Fx2QT6SaD6mreDQGaUpQCqhsJc7Y2k3csVmnz0zMfmOX51biaqHs41Sx3N066WubiR1/AmET5dkn50BcKUpQGDWawazQClKUBEb1/uN1/Il/ttUFa3BezsrVOTSwwlj4IEBb88EVO71/uN1/Il/ttUTuBaE2ySuO0yRonkiIoGPInJrx1rymoLfXsetflr/wCXode7nwHksznEfbgLHm0bE9kZ5kRnCeQK+NSu1dorBE0jd3QeJ7gPM1G70fCEd0qlmtyS+OpjcYk9cDTJjv4da7mUXVykQ7UUQEzHuJIGgfk2a7VpOMbR1eSODz8RyW1o1o0ErEYlzHcsftOcxsfRjo/qFWwtXLtTZyzwvE/0XGPTvB9QQD8qgI9syGz0SDTclvdWGf4yMax5FSHHkwqu1Kn2D8SuLqwa7edxjCDRbnwkXnrB/GMZ/wC9T2ydorPCkqdGGceBzgqfMMCD5imyrAQwpGDnSME+J6k/M5qKsUNtdyoSBBODNH3BGXAlX0ORJ828KlGOGF3q82PxK3Bs24/Fkjth0Y65fJF5gH1YYrxu7G0Ek1sxLKp4sLH7EhbseZRlb0DLXRsNRI0tx14jYQ/cTkPzIY/Ote8aaDDc5YcBjqA/iSTCMD91TokP8us0Ve83v5Bf2kdvlD7u8e0I8loOxMg5caJyAQfFoyda/wBQ76tFrdpIivGyujAMrKQVYHoQRyINQ+0Tx7iKIdpE+LJ3j/lg/Pn8qhjxdlSNpjMuzWOrEYJez5ZbsDJeEnU3LmuT3VuE8TfCMWsXelara5V1DKwZWAKsCCCD0II6itua6kFKZpmgFR+29vQ2kRluHEaDlk9ScEhVHVmODhRzNR+8m+kFmCrHiT6C6QJlpGABOcAHQnZOXbCjBPdVa2du4898sl3J7xIgMpUfVW+rBEKfb683PXHdXOpPBb5lsejbyceG+vgxjdtKW7gFLPWBw5COnGJUqzdxlAGMV9BzXPtCyWaNo3GVdSp+ff6jrVdXa8xs1R1xdFuAwyM5GQXHkVGoeTA1ak1CLlwatdGLyyN0008eC0WFts9NcZ1k+QLdg+Wan9kbSWeFJF6MOY+yRyZT5qwIPmK9bL2eIYkjXoo/M9Sfmc1E2bi2upY2bEc4M8Q6BSo+MB8yr/1nwrFKOGF3rqy6q3B43s2al2YrZhnLcViDh4wgwGVhzR8tgMPOo/YW8xtbj/h97IWlwODcPgLcBidKk9BMPo4/iI5CpbduIyGS5brNjQPBBnH59a49+tiRyoksiCRYyRIvT4bldbeqYEgxz7FSg3JOb307ESTdi1A1mqFYbySbOdoL+YzQrpK3pUjBcnEcwXOlsDk/Q9+OVXmKYMAykFWAIIOQQehB7xXZNPQwcG8ey/ebWeDOOLG6A4zpJUgH1Bwa5tzt4vfbVJSvDkBZJoz1jkQ6XQg8xg8xnuIqczVM2zBLY3bXsMbS28wUXca9Y9HS5Ucy5CdllAyQAe6qC50rk2ZtWK4iWWF1kjfmrqcg4JB/Igj5U2ptSO3ieaZxHGgyzHoP/s+goCK32LvbG3hkEU9yRFGSeYBOZCPErEHPyqZsLQRRpGvRFVR3dBiq5sHZjT3DX86kMQVtY2BDQx9NRBxiWTmxBGVBCnoatVAKUpQGDWawazQClKUBE71fuN1/Jl/ttXjdBwbC1xz+DH+iAH9c163r/crr+TL/AG2qA3FlFusMByBPClxET01FBxEB8QRrx4Ma5/r+h7Er/wBM/wDb0LbtC6WKNnf6KjJ/6eeelQO5sqKrw40yppZgc50ugMeCeZVVwnkVIro2tieeO36oPiS/L6C58yc+grxvH8B47sIW4fw5cdeExyTjv0sFb0zXOPjqN7LL67nnjxyWE1TnmQbREpHwiy2+rPLi6TpOOmcZTV+EVP7d2gY4SU5u2FjHXJJA5ePLn8q5v8PBbMwA88Ehvv8AUP8AJwD8qkvHUUNlm/QkctSaBqtb7W7SokUQzMSzp2tPJUYHJ8G1BT61JbAvneBeNjiplJcchrQ4Ygdyn6Q8mFcm76GWSS6bo/YjHginr8yM1azvamt/ILwu/B3bvXCSW0TRqVQqMKeTLjkVP3gQQfMVs21OqQSM41LpII651csfMnHzrg2fNwrqaAjAk+PEe46uUiDxIcaz5SCvW0wZbiKEc0X4so9Pqxn8QJx5Vqq8ELR7INZkbuRbtFxYpF0viN17RbKFMKMnnlSrKR5Dxq1sM1BbxLwmiugCTCSr4/8A5yEByfJSEkJ8Ebxrv2ztIQws/U9EH2mPQDx51Uo0YdhLPxclGSz93u9dnL7rbSPwOHjVbmXTqB4eQIw2CupDzOB31Y4tpbRQkSWkMw7mgm0/mswGPkTXc270ZtTb/wAJHXv1Z1avUPhvlXrd+9lkt1a4URyjUsi9wIJ5jyIwfnVp4lBY9Q0mrog9rb0Xy4WKxUSFXYCSdDkIuSAIwTk9B51ssoLq/tkZ7lbeOUBv2UOsmPASSc0PLBwoPUVI7CUyyS3DdHOiP8Ck8/6jzrVs5/d7uSFnGibMsC4xpxzlXPeS7FgO4A+FSlNzWL9uww5Pk222wrayhcpGv0SZHbDSS8uZkc9qRj5muDcheGJYZFKzKVY5OdaMvYYE8zgdk+DA+Nde2JOPPHbD6K4llPkDkKfAkim8h4DR3YUtwspLjJPCcjUcd+lgj+inxrEbVKje0cvrv9ixX6eSwVUEdRtIy4URt8HUSe1KEXGAeWdKsuR9gVObb2rwYSy9pmwsYHeW6f8AWuSTdhTZ+7k5I7QbnkODqDj0fnSTx1FDZZv0JGy1J0GqvvuokWOJU1zEs6c8FdKnPMdNQJXwOak9g7UaWANKBHImpJR00shwx8lIww8mFaNgAyvLcno50x+SqSP1OTSs72prfyH4X2JPZl0kkUbxYMbKCuPAjlXnbEypDIzgFdLZB/iyPo+eemPOovZEbW9zLAccF/jQD7Pa+KnoGZWH4z4V62mePcxwD6EeJZfDOcovzIJrVaWCNo6vJBrPI490bTSJoJl1SDQzFsuHV1OkZb6RGlwR3fOke5rWztJYzGAEH9mfLWufFUGGiJPeh7zyrs3gmFvJFdHOhMxS+CpIVy5HgrohJ7l1V2bcv+HCSvN2wiDxZuQ/6/Klo0afyQkr58kEm/TxR6ri0n5ScHXAFmjZtWnsrqEuC3IZTvAzzrYfaNbd8V6PI2d3/wDipY7GHuht8kZjKal65I5sM9+ok162HtfjwLKymNuYkQ9UZSQyn0IPPwwe+txbwpyJbK6KJebRjmuNVim1IZ27RWOMQwSYwNTpc4Q9MEgAnzrfbWe0rn3W6mFpdoq6xbo0kQDHBDnWGV5lAwM6QpLYq37FQSPLcA5EpAQ/dTs/qwY1o2Snu9zLBkCOTM8I9TmZfPEh1eQepTk5K4w5M5bjf1IMC6trq1He7RcWIc8fWQFwMnpnB5jlUvs/eW1nxwriCXPckiMfTAOQfKue+uuJcxwAZVfiSeWM6AfDtAH8qjd9N3beTh3E8cTrGdMpdc5jfkRy7wwQg92D4mkJ427bBRvkW2lUbam59rZxF7c3EDnCoIricAsenZZmH6d1SR3cuwg0bRnD4/zI7SRc4/lK2M/eqqacnHdEsWY1mqFsdtqSwiT3y1BGRIklowMbKcMraJu7Geg5YPfWdnbf2gHt2ma0eGabgjhxTo55OdYLSFcdg93hRySdmaUG3YvlKwKVswRO9X7jdfyZf7bVEQWWvZlq6nTLDDFLG3TBWMEqT3K65Q+TGpfer9xuv5Ev9tqgLKQy21jar0aCF5T4KqqcepK4rzVamB332PXH8v8A9ehN7s2p4Zmc5knw7HqMH6IHkFIqXliDAqwyCMEHoQeoqv7CAtZntOkZBmt+/sk/ET+h2GB9lh4VJ7b2oIIi5GT0UDvJ6CtpKjDseeSzyILd+2dphHK2sWWVVsjL686S3msYA9QatmKqvuRs/d5iw0jMdyftcRuy39MpHyJq0s2BSlFqOKWrzYnnmVXbkDwzExscXmmIrnkr8hxB58PI8yAas8EIRQqgAKMACq4+zzdtcSahpwYoD9ll/wAwf6g/SpnYu1BcQpKBjVnIPVSCVZT6MCKzS8bdT6LsvuJZo4t6YSIxOgHFtzxEycDB5OpPgyEj1xWzd20IV5X5vMdXPqF/gX5A/rWrbD8aaO2HNeUkvhpB7Iz5sBXnYUBt5ZbfrGTxoST0Dk64x3nS4znwkWoviVL7R8y6xsTc8KspVgCrAgg9CCMEflVT2LaPJNwpW4iWR0gkglzk6GfxYJ+oNWLbO0ODCz9TyCjxJOB+pFV242abJYblRraMaLkjOWRzlmHiUfDfh1UmupNQ2Wb9EIZ5Fvqp7d4iTmNG7N5pXmfqyuEYqPvIR8086teqqzJstbxZ5Vb6YVYHP8Bi5q+PKUZ+VarXklTW/luSDtqWO1gCIqLyCgAfIYqN3jwkYn0B3gYOuTg8zpbB7sozD8q3bB2lx4Vf+IZRx4Oh0uPkwNc+1rjXLFbgagxLyeSpggHwy2n5VajwQsuyIrp5md27f4Zmbm854jeQP0V9AMVKyxBgQwBB5EHofKoLY1zwbiW0c9dU8Hhw2bmme9kfV/Sy1I7Z2oLeJpDzxyA8SegqpKjDPYsk0yB2Dau8uiXDR2mY055yytgMfvcPHzJq2A1UZbMWJiutOSwWG6YeDNkSY8FlYg+Tk91W0tWaMcMcT1ebE+UVXbcUi3HDQgR3gVW54ZWXk7D8UQA9V86s9tAEUKowAAAPSqzLY++cedCNYwlsW6BojqD+hl/TPjU5sTaguIUkAwTkMD1VlJVl+TAipS8bdTnTsvuWWlzi3qhIiE6fWW7cRRnSHHRoyfssp/ML4Vs3aXVEZmwXnOskeHRQPILj8zWvbIE80cAPZHxZR91eSr82P6VjY0ghnltsaVHxofAq5JZR5rJqPkHWkfiVG9o+Y1jYmLm2WRWRwGVgVZSMgg8iD5YqrbvrJLKI5iGFplQQc6zkiNz94Rjn97NTu3dqcCEsBqY4VB4selQstgLP3ecZOn4MxHPKzOCXP4ZdJz3KWqT+JNQ2Wb9BHSxawKqO2kkiuGSM9i80jHIaGXCuw/FGV9CnnVsLVVRs8XqzzfaAWAnqpibUr/8AmgH0GPKrWd7U1q/IkMtSy2VosSKiDCqMAVGbyqURJ0064GDc+pQ4DoD3EjHzUV17EvXlhV5E4UnMOmQdLKxUgHvGRyPhXHtbE00UHIqPiyei/RB8Mkn8q1UfThaPZEWUj3u1BmMzt9Of4h8gfoqPILipO4tldWRhlWBUg94IqE2NccG4ltWIwS00HhoY9pPxLJrP4WWpLbF/woWYc26KPFjyA/OkUqMOxZLMr+76vPIBNhvdMxdc62DECQ+ehRkdzE1bhVSu7UWHBnGSijhXGO8M2eL/AEyE/Jz4Va88qlGLjHFLV5ss1fNFU2zZFLjREdPvpHE54A4Y7TKPtNGQCfCMetbt4bZYzs5FGFW6QAf6MtaG2e16s03IHKm1J/gMRJVjjuMmM+IyOla7/aRnXZzsuh/ewrqeqsscysPTIyPIisQWO9TnTt7zO1PNp9/IuYpQUr1HlOe9s1ljaNxlHUqwyRkEYIyOY5eFRNvudbp9DjLgBezcXQ5L0HKToPCp6lZcU9TSnJKyZCNunAWViZyy50n3m6yM9cHics+VZm3TgfGoztg5Gbm6OD4j4nI1NUo4p5MvUnyQlxulA6lH47qwwVa5uip8iDJgivbbsREYLXBB5H9qu/8AdqYpVsh1JckLDupAihVM6gdALm7AHyEtYh3SgXOkzjUdRxc3QyfE4k5nzqbpRRSyQ6k+SFXdSEMWBnDNgE+83eTjpk8TnXlt0YCyueOWUEK3vN1kBsZweJyzgZ8cCpylRRS0Q6kuSFl3TgbGoztghhm5ujgjoRmTkfOsybrwsCCZyCCCDdXZBz3EcXmKmaUUUhjlyQ/+GIsY1XGPD3q7/wB2vMO6kCLpXjqB0AuboD8hJU1SmFXuMcuSEh3SgXOnjrqJY4uboZJ6k4k5nzou6UAYsOOGbkW95usnHieJk1N0quKY6k+SDfdKAsrHjFlzpY3N0WXUMHB4mRkAZxXqbdOB8ajO2DkZubo4PiMydamqVHFPJjqT5IabdWFlKsZyCCCDc3ZBBGCCDLzGKyd2YsY1XGOmPebvH92pilWyGOXJCwbqQooVTOqjoBc3QA+QlpFunAudJnXUcnFzdDJPecScz51NUoopZDqT5IRd0oAxYccM3Ui5usnHieJk0fdKAsHPGLKCFY3N0SA2MgHiZGcDp4CpulRRS0HUlyQsm6kLY1GclTkZubs4PiMy8j50m3UhZSrGdlYEEG5uyCD3EGXmKmqUUUth1JckR/hmL7Vx/wCqu/8AdrxDupCoAUzqB0AubsAfISVNUphV7jHLkh03XiGcNcDJyf2q7/3a8rupCGLAzhjjJFzd5OOmTxMnFTVKOKY6kuSEk3SgZlY8csudLG5uiVyMHB4mRkcjisvurCcZM5wcjNzdHB8R8XkedTVKOKeqHUlyQ0u60LAqxnIIwQbm7IIPcQZeYrP+F4sY1XGMYx7zd49PramKVbIY5ckLFurCoAUzqByAFzdgD0Al5ViLdK3V1cCQsr8Qapp3GrGNWGcgtjlkipulRRSyHUnyKUpWjB//2Q=="/>
          <p:cNvSpPr>
            <a:spLocks noChangeAspect="1" noChangeArrowheads="1"/>
          </p:cNvSpPr>
          <p:nvPr/>
        </p:nvSpPr>
        <p:spPr bwMode="auto">
          <a:xfrm>
            <a:off x="0" y="-776288"/>
            <a:ext cx="2809875" cy="16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pic>
        <p:nvPicPr>
          <p:cNvPr id="6148" name="Picture 4" descr="http://www.physicsclassroom.com/Class/energy/u5l2b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72580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4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692275" y="1268413"/>
            <a:ext cx="5688013" cy="157003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FF0000"/>
                </a:solidFill>
                <a:latin typeface="Comic Sans MS" pitchFamily="66" charset="0"/>
              </a:rPr>
              <a:t>This is known as the principle of </a:t>
            </a:r>
            <a:r>
              <a:rPr lang="en-GB" altLang="en-US" sz="3200" b="1">
                <a:solidFill>
                  <a:srgbClr val="FF0000"/>
                </a:solidFill>
                <a:latin typeface="Comic Sans MS" pitchFamily="66" charset="0"/>
              </a:rPr>
              <a:t>conservation of energy</a:t>
            </a:r>
            <a:r>
              <a:rPr lang="en-GB" altLang="en-US" sz="320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7171" name="AutoShape 2" descr="data:image/jpeg;base64,/9j/4AAQSkZJRgABAQAAAQABAAD/2wCEAAkGBhQSERQUExQVEhQVGRgWFxcYGBQZGBgiGhUYHB4aGxwZHScfGBkjGRgXIS8gIycpLCwsGiAxNTAqNSYrLCkBCQoKDgwOGg8PGjYkHyItLC4sLywsNCkvLTQpMiotNSwsLCwpKSksMC4sLCwuLywsKSwsLC8qNCwsLCwsLCwsLP/AABEIAKsBJwMBIgACEQEDEQH/xAAbAAEAAgMBAQAAAAAAAAAAAAAABQYBAwQCB//EAEUQAAIBAwEFBQQHBgQEBwEAAAECAwAEERIFBhMhMSJBUWFxBxQjgTIzUmJykaEkNEJzgrMWQ4PTFWPR4ZKTlLGywdJT/8QAGAEBAQEBAQAAAAAAAAAAAAAAAAECAwT/xAAxEQACAQIFAgQEBQUAAAAAAAAAAQIDERIhMUFRE3EiscHwI2GB0TI0QpHhBFJicoL/2gAMAwEAAhEDEQA/APuNKUoBSlKAUpSgFKUoBSlKAUpSgFKUoBSlKAUpSgFKUoBSlKAUpSgFKUoBSlKAUpSgFKUoBSlKAwazWDWaAUpSgFKUoBSlKAUpSgFKUoBVY9pO1prbZs81u2iZeGEbCtgtNGvRgQeTHqKs9Qe+mwDe2clur8MyGPt8+WiVHOMdDhTg9xxQHznYftPubayv3vD7zcWtwsCjTGgywIAOhR2QyOc4zXdvR7Tb61hgJtUjla4a3k1iQxtg8mhJKMysOYc8vLmK0zexaUx3sQuyy3LxSo8uqSUNEWOZG7OotrOSPLrXfvH7M7m7hQPdKZhdG57QlaJBggRRgsSFHLw76Ar25/tnncXYnTXwIZZ1ZimSUZFEfw40XTluuM+da732vX0fvMnCQGOO3fhuQY4+IVBOAqSMTnvc9emK9j2DXAh0LdQq7NIJGCSYZH4RC+PJkY/MVPby+yR7mS9ZZ0jW5jt0QaWOng6Ppc+h0np40ej98/wFr7+X8jZ/tSnZjFLBEspaxCBWchluyMt5FQQcc6kt+NsXttdWXDljS3muI4mUJmRsjJBZsgLyP0QD051AncG6balk5jxDbx26zSho9ErW6goVQtxB2uXMfpV33u3Za7azZXVPd7hJzqBOoKCMDHQ86nz+Y+xzbf3rLbLu7q2LxvEkukvHpIZO/S4IIz4jBqn7N9qLiG0jhmG0Lq7cAtKggjhIVdaHhoC2HYYIU5GefSr1tfYtxdWFxbzPEJZldFdFkCAN9HIZiSQOvOq9tT2Zu3/DpIJIklsVVSGRuHKQqgsdJDAkr+vlRajYiIvbJPLNZxwWiSG6iDBWkKkPmVSM9NAaPOTzx51LbN9psst7LGLV2tonMLyIHZ0ZUyWcAaViJDAEnPTzrj2H7IpLa7sJhOjLaR6GGlgzkmUkjngDMvLPhXXY+zKaK7mdLspbTTNOyJxFkYlCvDYhtLICxPPwFXj6ldvL35HFuv7aRd3sUJhVIpyyREODKpXGOKvRVYasEZ7qjfaHvrfQbSmgt7kwxx2zThRFA/NY9WMuhOCfOpbdT2Sy2c8J96UwwO8gCoyvLqAAWTtFcLg8xn5VnfX2W3F5eyXMU8MYkhMBV0ckBk0seyRzx0qce9hz73+xDbD9rFxxczLJOBZJPw41j7TsUHILHrHNifpEdeXSuyD21uLW7eW2UTW6wsFRmKHjadIbVhlZSe0KynsanjZzFeCMm0W2VlV1bKlCScHkp0kYBzz764n9jU0VteDKXLTxwARxtwWLRFSW1yhgSxBY56knmM5FW9yP5HbtT2xzwx3rG2i1WssMQGtyG4gkyc4HTQMcu+u7bftNureOPNoiytFJcOWduCqKjsqB1HOZlUYXpk4zVdtfZVe3UN+s/wCztcTQSIZWikYiMS51e79kHLjpjv5Va98fZvNevGRcLw0t2hMUgdkDmMqsqgEDUCQwJGQVFTgERee2SbjvHFbRsq2q3QLu4bHu6zFTpBGRkjzxVs3N3ze7ub23liWJ7V1AKsWDK+ojJIHaGOfLHOqmnsdmEzye8RYaz90xpfkfdRDq9MjOPCrbupua9re31w0iut0YyqgEFdAYc89c57qpnMttKUoaFKUoBSlKAwazWDWaAUpSgFKUoBSlKAUpWM0BmlYDVmgFKUoBSlKAUpSgFKUoBSlKAUpSgFKUoBSlKAUpSgFKUoBSlKAUpSgFKUoBSlKAUpSgFKUoBSlKAGvldp7UZ3tVYrELh2jZRok4YjaPLH6zJZWBHUdV5c6+j7X2vFaxNLM4jjXGSfMgADHMkkgAV882XsraAiIhjaKCIBYEnkhSYqiAAMq2zgNleRLdCPM1iV9j0UHST+Irle2HvndR3U7gREy9p8q2nIlYBVwwKgrzydR5/KvsOxdspdRLLHnByCDyZSDghh3H/se+vm8l3dmOB7hZI7WQstxIHhfggZUh193VoyrggntAYPPvr6Hu/u9FaI6xajxG1sWOSToVM8gAOyi9KLFiu9DpW6GC0E8Sb/b+CVpSlbPGKUrFAZpSlAKUpQClKUArGKzSgFKUoBSlKAUpSgFKUoBSlKAUpSgFKUoBSlKAUpSgFKUoBWM0NVLejbjO5tLeQxMq8S5mA+pjx9FW6C4fK6Qegy3hUbSV2CFhk/4ptXJAazsGPD55WSTGC/npbsgc8Yavo2Kpe71j7m1uQmiO5DI6jksbDLRcug1Asp7yxHfV0rnSu1ie5qSsVPabtA9xGwDQ3KnhDwkcaHTzDZ1/n41r3E2jJE8mzbgs81qqtHKf8+JidDjzT6s+ajn1xu2tFJcSylM/soDRY6NKo1YP2h/Dj1rXvWGeCG/tO1Lb4mAHWWIjMkPLOdQAIH2lFSnJzbltovoWWaTLhSuHYm147qCKeI5SVQ6+PPuPgQcgjuIrursYFKVgGgM0pSgFKUoBSlKAUpSgFKUoBSlKAUpSgFR+2NvwWiB7iVIlJ0gsebH7KjqzeQBNZ27tQW1vLMQW4algoxqYgclXPVmOAB3kiuHYm7pTEtywuLo83kI5IcfQhB+qjGOgwTjLZJoDjbfKZiTBs67mj7nPCh1eYSd1fHqoom+7Jk3VldWkYBJlIjljXH2jAzlR5kYHeRVprBWgOfZ20o541lhdZI3GVdTlT3cj68q6aqm8lsllm/jWRRGczxxcklVyFZ3jHZaRAdev6WEwSRyqzwSh1Vl5hgCPQjIoDZSlKAUpSgFKUoBWM1rnmVFLMQqqCSSQAAOpJPQAVVr3e57hjDs1VuHBCvcHnbQ9M5YH4rhTnQp7xk0FtzO92+RgDx26iSdFDykqzJboTzkkC4ycZITILAE5wDXiDZ6uy2mtpVH7RcStjVKzcxnHIA5GAOQVVA5AVLbD3egsLYxpkoNTu7kM7kklndsdpjXLuWqCEhSSylQ2cagoQcLP+lo51563jap85vsjaStcldr7MWeFoiSurGGHIqQQysPMMAflUPHvBIbU610XOv3dlHTiHkGGf4CCHHkRVlNVKQR/8U1HVgqq92jihWK+jGPV/wCEVa0mo4Vq8ixzViwbHsODEqE6m5lm+0xOSfzNRey0NrO8HIQOGmg7tGCDJGfLU2sH7zDotWEGqxv4mYUChzIHLKE6kCNtY8wVJGPMVZNUaeWxIu7tyRm7G2Pd7trbRptrp5ZbMjoCCTNHjuGoNIo++R4YvlVHa2yfe9mx+6Nh0Ec1s5xyZCGXPhq5g+pqY3X24t3bpICNXNJFHLQ68nXBJIw2flitwUsKxamXkyWrGKzStkMVmlKAUpSgMZpWaUBis0pQClKUApSlAKUpQFQ3pJuL+xtVYqqMb2YDvWEjhj0MxX8qt9UnZ0mveC78IrSFB5a5C5/9qu1AKUpQGueEMpVgCrAgg9CCMEH5VV/ZtfyPaPFL9ZbTS2x9EIK5/oZatlVHdptG09pxdxNtOPWSNw39taAt1KUoBSlKAUpSgIjev9xuv5Ev9tqhPZ/OY4Y7d2yTFHPFn7EijK+el9XyYVN71fuN1/Jl/ttULBYk2FnPGBxoIY3XP8S8JdaH1TVjngNg1z0n9D2wd/6az3l6Ent88Z47UH6ztyEdyIQcf1HArn2sqWk8d1jCPpt5cdAD9W5/CRp9Hrq3ct2YNcSDEk2Dj7Kj6IHeMjBNSl7ZrKjRuAysCpB8DXOgm71Hv5HlTs7GjbO0ODC0mMkYAHiSQAPzNRX+Hj7mUJ1T54wb/mg6lb5EAelc+yRLNKkc/M2udZHSRuYjPM8+wAxz3mrVUgsdRz2WS9Q/Czg2FtEzQI7rw35q6ZzoZWKsue/DA864NjEzzSXB+rGY4R5AjU3zYVybWElvK4jOVu8Kq/YkIClh07JQaj94Zqx2dqsaKiDCqMCrL4lRLaOb77Bq2a3IrZEwjnntumPjx+GmVjkD0lD/ACZahWmSw2oqKMR7Q+ko5LHKgYhzk4+Mg04HPMQ655TO88RQJcqCz25LYBA1o2FdTnr2e0Of0lFR8m7xvLecysyPOVaNl5GMRvriZcg6TqGT61uVTxKK9oPPxFtFZqtbk7xPcxyRzgLdWzcK4XBA1DOHXP8AA4GoHzqy11MClKUApSlAKUpQCsE1ybV2tFbRNLM6xxqMlmP6DvJPcBzNVyKwuNooWuGmsYCwMcMTcOdlx/nuCcZ66E04BwcmgLDe7ZghIEs0URPQO6IT6aiM9K6opgwDKQynmCDkH0PfVCvt1obeUwx20JS6CqrsivIjDCv2mySOHhh156vHFTDbgW66GtzJZumO1bsIw+MfWoBolHLmCO8+Nc1NOTitjTVi00qsbC3kl4ptb1FhueZjZM8G4UHrESSQw5ZRjqGQcEdLOK6GRSlKApNhEY9v3P8Az7OJx/pyaD/8hV2qn75o0N3s+6QZxMLaX8Fx2QT6SaD6mreDQGaUpQCqhsJc7Y2k3csVmnz0zMfmOX51biaqHs41Sx3N066WubiR1/AmET5dkn50BcKUpQGDWawazQClKUBEb1/uN1/Il/ttUFa3BezsrVOTSwwlj4IEBb88EVO71/uN1/Il/ttUTuBaE2ySuO0yRonkiIoGPInJrx1rymoLfXsetflr/wCXode7nwHksznEfbgLHm0bE9kZ5kRnCeQK+NSu1dorBE0jd3QeJ7gPM1G70fCEd0qlmtyS+OpjcYk9cDTJjv4da7mUXVykQ7UUQEzHuJIGgfk2a7VpOMbR1eSODz8RyW1o1o0ErEYlzHcsftOcxsfRjo/qFWwtXLtTZyzwvE/0XGPTvB9QQD8qgI9syGz0SDTclvdWGf4yMax5FSHHkwqu1Kn2D8SuLqwa7edxjCDRbnwkXnrB/GMZ/wC9T2ydorPCkqdGGceBzgqfMMCD5imyrAQwpGDnSME+J6k/M5qKsUNtdyoSBBODNH3BGXAlX0ORJ828KlGOGF3q82PxK3Bs24/Fkjth0Y65fJF5gH1YYrxu7G0Ek1sxLKp4sLH7EhbseZRlb0DLXRsNRI0tx14jYQ/cTkPzIY/Ote8aaDDc5YcBjqA/iSTCMD91TokP8us0Ve83v5Bf2kdvlD7u8e0I8loOxMg5caJyAQfFoyda/wBQ76tFrdpIivGyujAMrKQVYHoQRyINQ+0Tx7iKIdpE+LJ3j/lg/Pn8qhjxdlSNpjMuzWOrEYJez5ZbsDJeEnU3LmuT3VuE8TfCMWsXelara5V1DKwZWAKsCCCD0II6itua6kFKZpmgFR+29vQ2kRluHEaDlk9ScEhVHVmODhRzNR+8m+kFmCrHiT6C6QJlpGABOcAHQnZOXbCjBPdVa2du4898sl3J7xIgMpUfVW+rBEKfb683PXHdXOpPBb5lsejbyceG+vgxjdtKW7gFLPWBw5COnGJUqzdxlAGMV9BzXPtCyWaNo3GVdSp+ff6jrVdXa8xs1R1xdFuAwyM5GQXHkVGoeTA1ak1CLlwatdGLyyN0008eC0WFts9NcZ1k+QLdg+Wan9kbSWeFJF6MOY+yRyZT5qwIPmK9bL2eIYkjXoo/M9Sfmc1E2bi2upY2bEc4M8Q6BSo+MB8yr/1nwrFKOGF3rqy6q3B43s2al2YrZhnLcViDh4wgwGVhzR8tgMPOo/YW8xtbj/h97IWlwODcPgLcBidKk9BMPo4/iI5CpbduIyGS5brNjQPBBnH59a49+tiRyoksiCRYyRIvT4bldbeqYEgxz7FSg3JOb307ESTdi1A1mqFYbySbOdoL+YzQrpK3pUjBcnEcwXOlsDk/Q9+OVXmKYMAykFWAIIOQQehB7xXZNPQwcG8ey/ebWeDOOLG6A4zpJUgH1Bwa5tzt4vfbVJSvDkBZJoz1jkQ6XQg8xg8xnuIqczVM2zBLY3bXsMbS28wUXca9Y9HS5Ucy5CdllAyQAe6qC50rk2ZtWK4iWWF1kjfmrqcg4JB/Igj5U2ptSO3ieaZxHGgyzHoP/s+goCK32LvbG3hkEU9yRFGSeYBOZCPErEHPyqZsLQRRpGvRFVR3dBiq5sHZjT3DX86kMQVtY2BDQx9NRBxiWTmxBGVBCnoatVAKUpQGDWawazQClKUBE71fuN1/Jl/ttXjdBwbC1xz+DH+iAH9c163r/crr+TL/AG2qA3FlFusMByBPClxET01FBxEB8QRrx4Ma5/r+h7Er/wBM/wDb0LbtC6WKNnf6KjJ/6eeelQO5sqKrw40yppZgc50ugMeCeZVVwnkVIro2tieeO36oPiS/L6C58yc+grxvH8B47sIW4fw5cdeExyTjv0sFb0zXOPjqN7LL67nnjxyWE1TnmQbREpHwiy2+rPLi6TpOOmcZTV+EVP7d2gY4SU5u2FjHXJJA5ePLn8q5v8PBbMwA88Ehvv8AUP8AJwD8qkvHUUNlm/QkctSaBqtb7W7SokUQzMSzp2tPJUYHJ8G1BT61JbAvneBeNjiplJcchrQ4Ygdyn6Q8mFcm76GWSS6bo/YjHginr8yM1azvamt/ILwu/B3bvXCSW0TRqVQqMKeTLjkVP3gQQfMVs21OqQSM41LpII651csfMnHzrg2fNwrqaAjAk+PEe46uUiDxIcaz5SCvW0wZbiKEc0X4so9Pqxn8QJx5Vqq8ELR7INZkbuRbtFxYpF0viN17RbKFMKMnnlSrKR5Dxq1sM1BbxLwmiugCTCSr4/8A5yEByfJSEkJ8Ebxrv2ztIQws/U9EH2mPQDx51Uo0YdhLPxclGSz93u9dnL7rbSPwOHjVbmXTqB4eQIw2CupDzOB31Y4tpbRQkSWkMw7mgm0/mswGPkTXc270ZtTb/wAJHXv1Z1avUPhvlXrd+9lkt1a4URyjUsi9wIJ5jyIwfnVp4lBY9Q0mrog9rb0Xy4WKxUSFXYCSdDkIuSAIwTk9B51ssoLq/tkZ7lbeOUBv2UOsmPASSc0PLBwoPUVI7CUyyS3DdHOiP8Ck8/6jzrVs5/d7uSFnGibMsC4xpxzlXPeS7FgO4A+FSlNzWL9uww5Pk222wrayhcpGv0SZHbDSS8uZkc9qRj5muDcheGJYZFKzKVY5OdaMvYYE8zgdk+DA+Nde2JOPPHbD6K4llPkDkKfAkim8h4DR3YUtwspLjJPCcjUcd+lgj+inxrEbVKje0cvrv9ixX6eSwVUEdRtIy4URt8HUSe1KEXGAeWdKsuR9gVObb2rwYSy9pmwsYHeW6f8AWuSTdhTZ+7k5I7QbnkODqDj0fnSTx1FDZZv0JGy1J0GqvvuokWOJU1zEs6c8FdKnPMdNQJXwOak9g7UaWANKBHImpJR00shwx8lIww8mFaNgAyvLcno50x+SqSP1OTSs72prfyH4X2JPZl0kkUbxYMbKCuPAjlXnbEypDIzgFdLZB/iyPo+eemPOovZEbW9zLAccF/jQD7Pa+KnoGZWH4z4V62mePcxwD6EeJZfDOcovzIJrVaWCNo6vJBrPI490bTSJoJl1SDQzFsuHV1OkZb6RGlwR3fOke5rWztJYzGAEH9mfLWufFUGGiJPeh7zyrs3gmFvJFdHOhMxS+CpIVy5HgrohJ7l1V2bcv+HCSvN2wiDxZuQ/6/Klo0afyQkr58kEm/TxR6ri0n5ScHXAFmjZtWnsrqEuC3IZTvAzzrYfaNbd8V6PI2d3/wDipY7GHuht8kZjKal65I5sM9+ok162HtfjwLKymNuYkQ9UZSQyn0IPPwwe+txbwpyJbK6KJebRjmuNVim1IZ27RWOMQwSYwNTpc4Q9MEgAnzrfbWe0rn3W6mFpdoq6xbo0kQDHBDnWGV5lAwM6QpLYq37FQSPLcA5EpAQ/dTs/qwY1o2Snu9zLBkCOTM8I9TmZfPEh1eQepTk5K4w5M5bjf1IMC6trq1He7RcWIc8fWQFwMnpnB5jlUvs/eW1nxwriCXPckiMfTAOQfKue+uuJcxwAZVfiSeWM6AfDtAH8qjd9N3beTh3E8cTrGdMpdc5jfkRy7wwQg92D4mkJ427bBRvkW2lUbam59rZxF7c3EDnCoIricAsenZZmH6d1SR3cuwg0bRnD4/zI7SRc4/lK2M/eqqacnHdEsWY1mqFsdtqSwiT3y1BGRIklowMbKcMraJu7Geg5YPfWdnbf2gHt2ma0eGabgjhxTo55OdYLSFcdg93hRySdmaUG3YvlKwKVswRO9X7jdfyZf7bVEQWWvZlq6nTLDDFLG3TBWMEqT3K65Q+TGpfer9xuv5Ev9tqgLKQy21jar0aCF5T4KqqcepK4rzVamB332PXH8v8A9ehN7s2p4Zmc5knw7HqMH6IHkFIqXliDAqwyCMEHoQeoqv7CAtZntOkZBmt+/sk/ET+h2GB9lh4VJ7b2oIIi5GT0UDvJ6CtpKjDseeSzyILd+2dphHK2sWWVVsjL686S3msYA9QatmKqvuRs/d5iw0jMdyftcRuy39MpHyJq0s2BSlFqOKWrzYnnmVXbkDwzExscXmmIrnkr8hxB58PI8yAas8EIRQqgAKMACq4+zzdtcSahpwYoD9ll/wAwf6g/SpnYu1BcQpKBjVnIPVSCVZT6MCKzS8bdT6LsvuJZo4t6YSIxOgHFtzxEycDB5OpPgyEj1xWzd20IV5X5vMdXPqF/gX5A/rWrbD8aaO2HNeUkvhpB7Iz5sBXnYUBt5ZbfrGTxoST0Dk64x3nS4znwkWoviVL7R8y6xsTc8KspVgCrAgg9CCMEflVT2LaPJNwpW4iWR0gkglzk6GfxYJ+oNWLbO0ODCz9TyCjxJOB+pFV242abJYblRraMaLkjOWRzlmHiUfDfh1UmupNQ2Wb9EIZ5Fvqp7d4iTmNG7N5pXmfqyuEYqPvIR8086teqqzJstbxZ5Vb6YVYHP8Bi5q+PKUZ+VarXklTW/luSDtqWO1gCIqLyCgAfIYqN3jwkYn0B3gYOuTg8zpbB7sozD8q3bB2lx4Vf+IZRx4Oh0uPkwNc+1rjXLFbgagxLyeSpggHwy2n5VajwQsuyIrp5md27f4Zmbm854jeQP0V9AMVKyxBgQwBB5EHofKoLY1zwbiW0c9dU8Hhw2bmme9kfV/Sy1I7Z2oLeJpDzxyA8SegqpKjDPYsk0yB2Dau8uiXDR2mY055yytgMfvcPHzJq2A1UZbMWJiutOSwWG6YeDNkSY8FlYg+Tk91W0tWaMcMcT1ebE+UVXbcUi3HDQgR3gVW54ZWXk7D8UQA9V86s9tAEUKowAAAPSqzLY++cedCNYwlsW6BojqD+hl/TPjU5sTaguIUkAwTkMD1VlJVl+TAipS8bdTnTsvuWWlzi3qhIiE6fWW7cRRnSHHRoyfssp/ML4Vs3aXVEZmwXnOskeHRQPILj8zWvbIE80cAPZHxZR91eSr82P6VjY0ghnltsaVHxofAq5JZR5rJqPkHWkfiVG9o+Y1jYmLm2WRWRwGVgVZSMgg8iD5YqrbvrJLKI5iGFplQQc6zkiNz94Rjn97NTu3dqcCEsBqY4VB4selQstgLP3ecZOn4MxHPKzOCXP4ZdJz3KWqT+JNQ2Wb9BHSxawKqO2kkiuGSM9i80jHIaGXCuw/FGV9CnnVsLVVRs8XqzzfaAWAnqpibUr/8AmgH0GPKrWd7U1q/IkMtSy2VosSKiDCqMAVGbyqURJ0064GDc+pQ4DoD3EjHzUV17EvXlhV5E4UnMOmQdLKxUgHvGRyPhXHtbE00UHIqPiyei/RB8Mkn8q1UfThaPZEWUj3u1BmMzt9Of4h8gfoqPILipO4tldWRhlWBUg94IqE2NccG4ltWIwS00HhoY9pPxLJrP4WWpLbF/woWYc26KPFjyA/OkUqMOxZLMr+76vPIBNhvdMxdc62DECQ+ehRkdzE1bhVSu7UWHBnGSijhXGO8M2eL/AEyE/Jz4Va88qlGLjHFLV5ss1fNFU2zZFLjREdPvpHE54A4Y7TKPtNGQCfCMetbt4bZYzs5FGFW6QAf6MtaG2e16s03IHKm1J/gMRJVjjuMmM+IyOla7/aRnXZzsuh/ewrqeqsscysPTIyPIisQWO9TnTt7zO1PNp9/IuYpQUr1HlOe9s1ljaNxlHUqwyRkEYIyOY5eFRNvudbp9DjLgBezcXQ5L0HKToPCp6lZcU9TSnJKyZCNunAWViZyy50n3m6yM9cHics+VZm3TgfGoztg5Gbm6OD4j4nI1NUo4p5MvUnyQlxulA6lH47qwwVa5uip8iDJgivbbsREYLXBB5H9qu/8AdqYpVsh1JckLDupAihVM6gdALm7AHyEtYh3SgXOkzjUdRxc3QyfE4k5nzqbpRRSyQ6k+SFXdSEMWBnDNgE+83eTjpk8TnXlt0YCyueOWUEK3vN1kBsZweJyzgZ8cCpylRRS0Q6kuSFl3TgbGoztghhm5ujgjoRmTkfOsybrwsCCZyCCCDdXZBz3EcXmKmaUUUhjlyQ/+GIsY1XGPD3q7/wB2vMO6kCLpXjqB0AuboD8hJU1SmFXuMcuSEh3SgXOnjrqJY4uboZJ6k4k5nzou6UAYsOOGbkW95usnHieJk1N0quKY6k+SDfdKAsrHjFlzpY3N0WXUMHB4mRkAZxXqbdOB8ajO2DkZubo4PiMydamqVHFPJjqT5IabdWFlKsZyCCCDc3ZBBGCCDLzGKyd2YsY1XGOmPebvH92pilWyGOXJCwbqQooVTOqjoBc3QA+QlpFunAudJnXUcnFzdDJPecScz51NUoopZDqT5IRd0oAxYccM3Ui5usnHieJk0fdKAsHPGLKCFY3N0SA2MgHiZGcDp4CpulRRS0HUlyQsm6kLY1GclTkZubs4PiMy8j50m3UhZSrGdlYEEG5uyCD3EGXmKmqUUUth1JckR/hmL7Vx/wCqu/8AdrxDupCoAUzqB0AubsAfISVNUphV7jHLkh03XiGcNcDJyf2q7/3a8rupCGLAzhjjJFzd5OOmTxMnFTVKOKY6kuSEk3SgZlY8csudLG5uiVyMHB4mRkcjisvurCcZM5wcjNzdHB8R8XkedTVKOKeqHUlyQ0u60LAqxnIIwQbm7IIPcQZeYrP+F4sY1XGMYx7zd49PramKVbIY5ckLFurCoAUzqByAFzdgD0Al5ViLdK3V1cCQsr8Qapp3GrGNWGcgtjlkipulRRSyHUnyKUpWjB//2Q=="/>
          <p:cNvSpPr>
            <a:spLocks noChangeAspect="1" noChangeArrowheads="1"/>
          </p:cNvSpPr>
          <p:nvPr/>
        </p:nvSpPr>
        <p:spPr bwMode="auto">
          <a:xfrm>
            <a:off x="0" y="-776288"/>
            <a:ext cx="2809875" cy="16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pic>
        <p:nvPicPr>
          <p:cNvPr id="7172" name="Picture 4" descr="http://www.physicsclassroom.com/Class/energy/u5l2b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72580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5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1520" y="548680"/>
            <a:ext cx="432048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Work, work, work ……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clipartbest.com/cliparts/9iz/LLj/9izLLjGi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532" y="1816903"/>
            <a:ext cx="4104456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012160" y="60790"/>
            <a:ext cx="1800200" cy="1756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When a </a:t>
            </a:r>
            <a:r>
              <a:rPr lang="en-GB" sz="1400" u="sng" dirty="0" smtClean="0">
                <a:latin typeface="Comic Sans MS" panose="030F0702030302020204" pitchFamily="66" charset="0"/>
              </a:rPr>
              <a:t>force</a:t>
            </a:r>
            <a:r>
              <a:rPr lang="en-GB" sz="1400" dirty="0" smtClean="0">
                <a:latin typeface="Comic Sans MS" panose="030F0702030302020204" pitchFamily="66" charset="0"/>
              </a:rPr>
              <a:t> moves an </a:t>
            </a:r>
            <a:r>
              <a:rPr lang="en-GB" sz="1400" u="sng" dirty="0" smtClean="0">
                <a:latin typeface="Comic Sans MS" panose="030F0702030302020204" pitchFamily="66" charset="0"/>
              </a:rPr>
              <a:t>object</a:t>
            </a:r>
            <a:r>
              <a:rPr lang="en-GB" sz="1400" dirty="0" smtClean="0">
                <a:latin typeface="Comic Sans MS" panose="030F0702030302020204" pitchFamily="66" charset="0"/>
              </a:rPr>
              <a:t> it does </a:t>
            </a:r>
            <a:r>
              <a:rPr lang="en-GB" sz="1400" u="sng" dirty="0" smtClean="0">
                <a:latin typeface="Comic Sans MS" panose="030F0702030302020204" pitchFamily="66" charset="0"/>
              </a:rPr>
              <a:t>work</a:t>
            </a:r>
            <a:r>
              <a:rPr lang="en-GB" sz="1400" dirty="0" smtClean="0">
                <a:latin typeface="Comic Sans MS" panose="030F0702030302020204" pitchFamily="66" charset="0"/>
              </a:rPr>
              <a:t> and </a:t>
            </a:r>
            <a:r>
              <a:rPr lang="en-GB" sz="1400" u="sng" dirty="0" smtClean="0">
                <a:latin typeface="Comic Sans MS" panose="030F0702030302020204" pitchFamily="66" charset="0"/>
              </a:rPr>
              <a:t>energy is transferred </a:t>
            </a:r>
            <a:r>
              <a:rPr lang="en-GB" sz="1400" dirty="0" smtClean="0">
                <a:latin typeface="Comic Sans MS" panose="030F0702030302020204" pitchFamily="66" charset="0"/>
              </a:rPr>
              <a:t>to the object.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92080" y="2132856"/>
            <a:ext cx="2880320" cy="57606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 supplied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1979712" y="2420888"/>
            <a:ext cx="3312368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292080" y="3421992"/>
            <a:ext cx="2880320" cy="57606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Work done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92080" y="4581128"/>
            <a:ext cx="2880320" cy="100811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 transferred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203848" y="3710024"/>
            <a:ext cx="2088232" cy="943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491880" y="4869160"/>
            <a:ext cx="1800200" cy="1800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5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692275" y="1268413"/>
            <a:ext cx="5688013" cy="157003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rgbClr val="FF0000"/>
                </a:solidFill>
                <a:latin typeface="Comic Sans MS" pitchFamily="66" charset="0"/>
              </a:rPr>
              <a:t>Energy cannot be created or destroyed, but only changed from one form into another.</a:t>
            </a:r>
          </a:p>
        </p:txBody>
      </p:sp>
      <p:sp>
        <p:nvSpPr>
          <p:cNvPr id="8195" name="AutoShape 2" descr="data:image/jpeg;base64,/9j/4AAQSkZJRgABAQAAAQABAAD/2wCEAAkGBhQSERQUExQVEhQVGRgWFxcYGBQZGBgiGhUYHB4aGxwZHScfGBkjGRgXIS8gIycpLCwsGiAxNTAqNSYrLCkBCQoKDgwOGg8PGjYkHyItLC4sLywsNCkvLTQpMiotNSwsLCwpKSksMC4sLCwuLywsKSwsLC8qNCwsLCwsLCwsLP/AABEIAKsBJwMBIgACEQEDEQH/xAAbAAEAAgMBAQAAAAAAAAAAAAAABQYBAwQCB//EAEUQAAIBAwEFBQQHBgQEBwEAAAECAwAEERIFBhMhMSJBUWFxBxQjgTIzUmJykaEkNEJzgrMWQ4PTFWPR4ZKTlLGywdJT/8QAGAEBAQEBAQAAAAAAAAAAAAAAAAECAwT/xAAxEQACAQIFAgQEBQUAAAAAAAAAAQIDERIhMUFRE3EiscHwI2GB0TI0QpHhBFJicoL/2gAMAwEAAhEDEQA/APuNKUoBSlKAUpSgFKUoBSlKAUpSgFKUoBSlKAUpSgFKUoBSlKAUpSgFKUoBSlKAUpSgFKUoBSlKAwazWDWaAUpSgFKUoBSlKAUpSgFKUoBVY9pO1prbZs81u2iZeGEbCtgtNGvRgQeTHqKs9Qe+mwDe2clur8MyGPt8+WiVHOMdDhTg9xxQHznYftPubayv3vD7zcWtwsCjTGgywIAOhR2QyOc4zXdvR7Tb61hgJtUjla4a3k1iQxtg8mhJKMysOYc8vLmK0zexaUx3sQuyy3LxSo8uqSUNEWOZG7OotrOSPLrXfvH7M7m7hQPdKZhdG57QlaJBggRRgsSFHLw76Ar25/tnncXYnTXwIZZ1ZimSUZFEfw40XTluuM+da732vX0fvMnCQGOO3fhuQY4+IVBOAqSMTnvc9emK9j2DXAh0LdQq7NIJGCSYZH4RC+PJkY/MVPby+yR7mS9ZZ0jW5jt0QaWOng6Ppc+h0np40ej98/wFr7+X8jZ/tSnZjFLBEspaxCBWchluyMt5FQQcc6kt+NsXttdWXDljS3muI4mUJmRsjJBZsgLyP0QD051AncG6balk5jxDbx26zSho9ErW6goVQtxB2uXMfpV33u3Za7azZXVPd7hJzqBOoKCMDHQ86nz+Y+xzbf3rLbLu7q2LxvEkukvHpIZO/S4IIz4jBqn7N9qLiG0jhmG0Lq7cAtKggjhIVdaHhoC2HYYIU5GefSr1tfYtxdWFxbzPEJZldFdFkCAN9HIZiSQOvOq9tT2Zu3/DpIJIklsVVSGRuHKQqgsdJDAkr+vlRajYiIvbJPLNZxwWiSG6iDBWkKkPmVSM9NAaPOTzx51LbN9psst7LGLV2tonMLyIHZ0ZUyWcAaViJDAEnPTzrj2H7IpLa7sJhOjLaR6GGlgzkmUkjngDMvLPhXXY+zKaK7mdLspbTTNOyJxFkYlCvDYhtLICxPPwFXj6ldvL35HFuv7aRd3sUJhVIpyyREODKpXGOKvRVYasEZ7qjfaHvrfQbSmgt7kwxx2zThRFA/NY9WMuhOCfOpbdT2Sy2c8J96UwwO8gCoyvLqAAWTtFcLg8xn5VnfX2W3F5eyXMU8MYkhMBV0ckBk0seyRzx0qce9hz73+xDbD9rFxxczLJOBZJPw41j7TsUHILHrHNifpEdeXSuyD21uLW7eW2UTW6wsFRmKHjadIbVhlZSe0KynsanjZzFeCMm0W2VlV1bKlCScHkp0kYBzz764n9jU0VteDKXLTxwARxtwWLRFSW1yhgSxBY56knmM5FW9yP5HbtT2xzwx3rG2i1WssMQGtyG4gkyc4HTQMcu+u7bftNureOPNoiytFJcOWduCqKjsqB1HOZlUYXpk4zVdtfZVe3UN+s/wCztcTQSIZWikYiMS51e79kHLjpjv5Va98fZvNevGRcLw0t2hMUgdkDmMqsqgEDUCQwJGQVFTgERee2SbjvHFbRsq2q3QLu4bHu6zFTpBGRkjzxVs3N3ze7ub23liWJ7V1AKsWDK+ojJIHaGOfLHOqmnsdmEzye8RYaz90xpfkfdRDq9MjOPCrbupua9re31w0iut0YyqgEFdAYc89c57qpnMttKUoaFKUoBSlKAwazWDWaAUpSgFKUoBSlKAUpWM0BmlYDVmgFKUoBSlKAUpSgFKUoBSlKAUpSgFKUoBSlKAUpSgFKUoBSlKAUpSgFKUoBSlKAUpSgFKUoBSlKAGvldp7UZ3tVYrELh2jZRok4YjaPLH6zJZWBHUdV5c6+j7X2vFaxNLM4jjXGSfMgADHMkkgAV882XsraAiIhjaKCIBYEnkhSYqiAAMq2zgNleRLdCPM1iV9j0UHST+Irle2HvndR3U7gREy9p8q2nIlYBVwwKgrzydR5/KvsOxdspdRLLHnByCDyZSDghh3H/se+vm8l3dmOB7hZI7WQstxIHhfggZUh193VoyrggntAYPPvr6Hu/u9FaI6xajxG1sWOSToVM8gAOyi9KLFiu9DpW6GC0E8Sb/b+CVpSlbPGKUrFAZpSlAKUpQClKUArGKzSgFKUoBSlKAUpSgFKUoBSlKAUpSgFKUoBSlKAUpSgFKUoBWM0NVLejbjO5tLeQxMq8S5mA+pjx9FW6C4fK6Qegy3hUbSV2CFhk/4ptXJAazsGPD55WSTGC/npbsgc8Yavo2Kpe71j7m1uQmiO5DI6jksbDLRcug1Asp7yxHfV0rnSu1ie5qSsVPabtA9xGwDQ3KnhDwkcaHTzDZ1/n41r3E2jJE8mzbgs81qqtHKf8+JidDjzT6s+ajn1xu2tFJcSylM/soDRY6NKo1YP2h/Dj1rXvWGeCG/tO1Lb4mAHWWIjMkPLOdQAIH2lFSnJzbltovoWWaTLhSuHYm147qCKeI5SVQ6+PPuPgQcgjuIrursYFKVgGgM0pSgFKUoBSlKAUpSgFKUoBSlKAUpSgFR+2NvwWiB7iVIlJ0gsebH7KjqzeQBNZ27tQW1vLMQW4algoxqYgclXPVmOAB3kiuHYm7pTEtywuLo83kI5IcfQhB+qjGOgwTjLZJoDjbfKZiTBs67mj7nPCh1eYSd1fHqoom+7Jk3VldWkYBJlIjljXH2jAzlR5kYHeRVprBWgOfZ20o541lhdZI3GVdTlT3cj68q6aqm8lsllm/jWRRGczxxcklVyFZ3jHZaRAdev6WEwSRyqzwSh1Vl5hgCPQjIoDZSlKAUpSgFKUoBWM1rnmVFLMQqqCSSQAAOpJPQAVVr3e57hjDs1VuHBCvcHnbQ9M5YH4rhTnQp7xk0FtzO92+RgDx26iSdFDykqzJboTzkkC4ycZITILAE5wDXiDZ6uy2mtpVH7RcStjVKzcxnHIA5GAOQVVA5AVLbD3egsLYxpkoNTu7kM7kklndsdpjXLuWqCEhSSylQ2cagoQcLP+lo51563jap85vsjaStcldr7MWeFoiSurGGHIqQQysPMMAflUPHvBIbU610XOv3dlHTiHkGGf4CCHHkRVlNVKQR/8U1HVgqq92jihWK+jGPV/wCEVa0mo4Vq8ixzViwbHsODEqE6m5lm+0xOSfzNRey0NrO8HIQOGmg7tGCDJGfLU2sH7zDotWEGqxv4mYUChzIHLKE6kCNtY8wVJGPMVZNUaeWxIu7tyRm7G2Pd7trbRptrp5ZbMjoCCTNHjuGoNIo++R4YvlVHa2yfe9mx+6Nh0Ec1s5xyZCGXPhq5g+pqY3X24t3bpICNXNJFHLQ68nXBJIw2flitwUsKxamXkyWrGKzStkMVmlKAUpSgMZpWaUBis0pQClKUApSlAKUpQFQ3pJuL+xtVYqqMb2YDvWEjhj0MxX8qt9UnZ0mveC78IrSFB5a5C5/9qu1AKUpQGueEMpVgCrAgg9CCMEH5VV/ZtfyPaPFL9ZbTS2x9EIK5/oZatlVHdptG09pxdxNtOPWSNw39taAt1KUoBSlKAUpSgIjev9xuv5Ev9tqhPZ/OY4Y7d2yTFHPFn7EijK+el9XyYVN71fuN1/Jl/ttULBYk2FnPGBxoIY3XP8S8JdaH1TVjngNg1z0n9D2wd/6az3l6Ent88Z47UH6ztyEdyIQcf1HArn2sqWk8d1jCPpt5cdAD9W5/CRp9Hrq3ct2YNcSDEk2Dj7Kj6IHeMjBNSl7ZrKjRuAysCpB8DXOgm71Hv5HlTs7GjbO0ODC0mMkYAHiSQAPzNRX+Hj7mUJ1T54wb/mg6lb5EAelc+yRLNKkc/M2udZHSRuYjPM8+wAxz3mrVUgsdRz2WS9Q/Czg2FtEzQI7rw35q6ZzoZWKsue/DA864NjEzzSXB+rGY4R5AjU3zYVybWElvK4jOVu8Kq/YkIClh07JQaj94Zqx2dqsaKiDCqMCrL4lRLaOb77Bq2a3IrZEwjnntumPjx+GmVjkD0lD/ACZahWmSw2oqKMR7Q+ko5LHKgYhzk4+Mg04HPMQ655TO88RQJcqCz25LYBA1o2FdTnr2e0Of0lFR8m7xvLecysyPOVaNl5GMRvriZcg6TqGT61uVTxKK9oPPxFtFZqtbk7xPcxyRzgLdWzcK4XBA1DOHXP8AA4GoHzqy11MClKUApSlAKUpQCsE1ybV2tFbRNLM6xxqMlmP6DvJPcBzNVyKwuNooWuGmsYCwMcMTcOdlx/nuCcZ66E04BwcmgLDe7ZghIEs0URPQO6IT6aiM9K6opgwDKQynmCDkH0PfVCvt1obeUwx20JS6CqrsivIjDCv2mySOHhh156vHFTDbgW66GtzJZumO1bsIw+MfWoBolHLmCO8+Nc1NOTitjTVi00qsbC3kl4ptb1FhueZjZM8G4UHrESSQw5ZRjqGQcEdLOK6GRSlKApNhEY9v3P8Az7OJx/pyaD/8hV2qn75o0N3s+6QZxMLaX8Fx2QT6SaD6mreDQGaUpQCqhsJc7Y2k3csVmnz0zMfmOX51biaqHs41Sx3N066WubiR1/AmET5dkn50BcKUpQGDWawazQClKUBEb1/uN1/Il/ttUFa3BezsrVOTSwwlj4IEBb88EVO71/uN1/Il/ttUTuBaE2ySuO0yRonkiIoGPInJrx1rymoLfXsetflr/wCXode7nwHksznEfbgLHm0bE9kZ5kRnCeQK+NSu1dorBE0jd3QeJ7gPM1G70fCEd0qlmtyS+OpjcYk9cDTJjv4da7mUXVykQ7UUQEzHuJIGgfk2a7VpOMbR1eSODz8RyW1o1o0ErEYlzHcsftOcxsfRjo/qFWwtXLtTZyzwvE/0XGPTvB9QQD8qgI9syGz0SDTclvdWGf4yMax5FSHHkwqu1Kn2D8SuLqwa7edxjCDRbnwkXnrB/GMZ/wC9T2ydorPCkqdGGceBzgqfMMCD5imyrAQwpGDnSME+J6k/M5qKsUNtdyoSBBODNH3BGXAlX0ORJ828KlGOGF3q82PxK3Bs24/Fkjth0Y65fJF5gH1YYrxu7G0Ek1sxLKp4sLH7EhbseZRlb0DLXRsNRI0tx14jYQ/cTkPzIY/Ote8aaDDc5YcBjqA/iSTCMD91TokP8us0Ve83v5Bf2kdvlD7u8e0I8loOxMg5caJyAQfFoyda/wBQ76tFrdpIivGyujAMrKQVYHoQRyINQ+0Tx7iKIdpE+LJ3j/lg/Pn8qhjxdlSNpjMuzWOrEYJez5ZbsDJeEnU3LmuT3VuE8TfCMWsXelara5V1DKwZWAKsCCCD0II6itua6kFKZpmgFR+29vQ2kRluHEaDlk9ScEhVHVmODhRzNR+8m+kFmCrHiT6C6QJlpGABOcAHQnZOXbCjBPdVa2du4898sl3J7xIgMpUfVW+rBEKfb683PXHdXOpPBb5lsejbyceG+vgxjdtKW7gFLPWBw5COnGJUqzdxlAGMV9BzXPtCyWaNo3GVdSp+ff6jrVdXa8xs1R1xdFuAwyM5GQXHkVGoeTA1ak1CLlwatdGLyyN0008eC0WFts9NcZ1k+QLdg+Wan9kbSWeFJF6MOY+yRyZT5qwIPmK9bL2eIYkjXoo/M9Sfmc1E2bi2upY2bEc4M8Q6BSo+MB8yr/1nwrFKOGF3rqy6q3B43s2al2YrZhnLcViDh4wgwGVhzR8tgMPOo/YW8xtbj/h97IWlwODcPgLcBidKk9BMPo4/iI5CpbduIyGS5brNjQPBBnH59a49+tiRyoksiCRYyRIvT4bldbeqYEgxz7FSg3JOb307ESTdi1A1mqFYbySbOdoL+YzQrpK3pUjBcnEcwXOlsDk/Q9+OVXmKYMAykFWAIIOQQehB7xXZNPQwcG8ey/ebWeDOOLG6A4zpJUgH1Bwa5tzt4vfbVJSvDkBZJoz1jkQ6XQg8xg8xnuIqczVM2zBLY3bXsMbS28wUXca9Y9HS5Ucy5CdllAyQAe6qC50rk2ZtWK4iWWF1kjfmrqcg4JB/Igj5U2ptSO3ieaZxHGgyzHoP/s+goCK32LvbG3hkEU9yRFGSeYBOZCPErEHPyqZsLQRRpGvRFVR3dBiq5sHZjT3DX86kMQVtY2BDQx9NRBxiWTmxBGVBCnoatVAKUpQGDWawazQClKUBE71fuN1/Jl/ttXjdBwbC1xz+DH+iAH9c163r/crr+TL/AG2qA3FlFusMByBPClxET01FBxEB8QRrx4Ma5/r+h7Er/wBM/wDb0LbtC6WKNnf6KjJ/6eeelQO5sqKrw40yppZgc50ugMeCeZVVwnkVIro2tieeO36oPiS/L6C58yc+grxvH8B47sIW4fw5cdeExyTjv0sFb0zXOPjqN7LL67nnjxyWE1TnmQbREpHwiy2+rPLi6TpOOmcZTV+EVP7d2gY4SU5u2FjHXJJA5ePLn8q5v8PBbMwA88Ehvv8AUP8AJwD8qkvHUUNlm/QkctSaBqtb7W7SokUQzMSzp2tPJUYHJ8G1BT61JbAvneBeNjiplJcchrQ4Ygdyn6Q8mFcm76GWSS6bo/YjHginr8yM1azvamt/ILwu/B3bvXCSW0TRqVQqMKeTLjkVP3gQQfMVs21OqQSM41LpII651csfMnHzrg2fNwrqaAjAk+PEe46uUiDxIcaz5SCvW0wZbiKEc0X4so9Pqxn8QJx5Vqq8ELR7INZkbuRbtFxYpF0viN17RbKFMKMnnlSrKR5Dxq1sM1BbxLwmiugCTCSr4/8A5yEByfJSEkJ8Ebxrv2ztIQws/U9EH2mPQDx51Uo0YdhLPxclGSz93u9dnL7rbSPwOHjVbmXTqB4eQIw2CupDzOB31Y4tpbRQkSWkMw7mgm0/mswGPkTXc270ZtTb/wAJHXv1Z1avUPhvlXrd+9lkt1a4URyjUsi9wIJ5jyIwfnVp4lBY9Q0mrog9rb0Xy4WKxUSFXYCSdDkIuSAIwTk9B51ssoLq/tkZ7lbeOUBv2UOsmPASSc0PLBwoPUVI7CUyyS3DdHOiP8Ck8/6jzrVs5/d7uSFnGibMsC4xpxzlXPeS7FgO4A+FSlNzWL9uww5Pk222wrayhcpGv0SZHbDSS8uZkc9qRj5muDcheGJYZFKzKVY5OdaMvYYE8zgdk+DA+Nde2JOPPHbD6K4llPkDkKfAkim8h4DR3YUtwspLjJPCcjUcd+lgj+inxrEbVKje0cvrv9ixX6eSwVUEdRtIy4URt8HUSe1KEXGAeWdKsuR9gVObb2rwYSy9pmwsYHeW6f8AWuSTdhTZ+7k5I7QbnkODqDj0fnSTx1FDZZv0JGy1J0GqvvuokWOJU1zEs6c8FdKnPMdNQJXwOak9g7UaWANKBHImpJR00shwx8lIww8mFaNgAyvLcno50x+SqSP1OTSs72prfyH4X2JPZl0kkUbxYMbKCuPAjlXnbEypDIzgFdLZB/iyPo+eemPOovZEbW9zLAccF/jQD7Pa+KnoGZWH4z4V62mePcxwD6EeJZfDOcovzIJrVaWCNo6vJBrPI490bTSJoJl1SDQzFsuHV1OkZb6RGlwR3fOke5rWztJYzGAEH9mfLWufFUGGiJPeh7zyrs3gmFvJFdHOhMxS+CpIVy5HgrohJ7l1V2bcv+HCSvN2wiDxZuQ/6/Klo0afyQkr58kEm/TxR6ri0n5ScHXAFmjZtWnsrqEuC3IZTvAzzrYfaNbd8V6PI2d3/wDipY7GHuht8kZjKal65I5sM9+ok162HtfjwLKymNuYkQ9UZSQyn0IPPwwe+txbwpyJbK6KJebRjmuNVim1IZ27RWOMQwSYwNTpc4Q9MEgAnzrfbWe0rn3W6mFpdoq6xbo0kQDHBDnWGV5lAwM6QpLYq37FQSPLcA5EpAQ/dTs/qwY1o2Snu9zLBkCOTM8I9TmZfPEh1eQepTk5K4w5M5bjf1IMC6trq1He7RcWIc8fWQFwMnpnB5jlUvs/eW1nxwriCXPckiMfTAOQfKue+uuJcxwAZVfiSeWM6AfDtAH8qjd9N3beTh3E8cTrGdMpdc5jfkRy7wwQg92D4mkJ427bBRvkW2lUbam59rZxF7c3EDnCoIricAsenZZmH6d1SR3cuwg0bRnD4/zI7SRc4/lK2M/eqqacnHdEsWY1mqFsdtqSwiT3y1BGRIklowMbKcMraJu7Geg5YPfWdnbf2gHt2ma0eGabgjhxTo55OdYLSFcdg93hRySdmaUG3YvlKwKVswRO9X7jdfyZf7bVEQWWvZlq6nTLDDFLG3TBWMEqT3K65Q+TGpfer9xuv5Ev9tqgLKQy21jar0aCF5T4KqqcepK4rzVamB332PXH8v8A9ehN7s2p4Zmc5knw7HqMH6IHkFIqXliDAqwyCMEHoQeoqv7CAtZntOkZBmt+/sk/ET+h2GB9lh4VJ7b2oIIi5GT0UDvJ6CtpKjDseeSzyILd+2dphHK2sWWVVsjL686S3msYA9QatmKqvuRs/d5iw0jMdyftcRuy39MpHyJq0s2BSlFqOKWrzYnnmVXbkDwzExscXmmIrnkr8hxB58PI8yAas8EIRQqgAKMACq4+zzdtcSahpwYoD9ll/wAwf6g/SpnYu1BcQpKBjVnIPVSCVZT6MCKzS8bdT6LsvuJZo4t6YSIxOgHFtzxEycDB5OpPgyEj1xWzd20IV5X5vMdXPqF/gX5A/rWrbD8aaO2HNeUkvhpB7Iz5sBXnYUBt5ZbfrGTxoST0Dk64x3nS4znwkWoviVL7R8y6xsTc8KspVgCrAgg9CCMEflVT2LaPJNwpW4iWR0gkglzk6GfxYJ+oNWLbO0ODCz9TyCjxJOB+pFV242abJYblRraMaLkjOWRzlmHiUfDfh1UmupNQ2Wb9EIZ5Fvqp7d4iTmNG7N5pXmfqyuEYqPvIR8086teqqzJstbxZ5Vb6YVYHP8Bi5q+PKUZ+VarXklTW/luSDtqWO1gCIqLyCgAfIYqN3jwkYn0B3gYOuTg8zpbB7sozD8q3bB2lx4Vf+IZRx4Oh0uPkwNc+1rjXLFbgagxLyeSpggHwy2n5VajwQsuyIrp5md27f4Zmbm854jeQP0V9AMVKyxBgQwBB5EHofKoLY1zwbiW0c9dU8Hhw2bmme9kfV/Sy1I7Z2oLeJpDzxyA8SegqpKjDPYsk0yB2Dau8uiXDR2mY055yytgMfvcPHzJq2A1UZbMWJiutOSwWG6YeDNkSY8FlYg+Tk91W0tWaMcMcT1ebE+UVXbcUi3HDQgR3gVW54ZWXk7D8UQA9V86s9tAEUKowAAAPSqzLY++cedCNYwlsW6BojqD+hl/TPjU5sTaguIUkAwTkMD1VlJVl+TAipS8bdTnTsvuWWlzi3qhIiE6fWW7cRRnSHHRoyfssp/ML4Vs3aXVEZmwXnOskeHRQPILj8zWvbIE80cAPZHxZR91eSr82P6VjY0ghnltsaVHxofAq5JZR5rJqPkHWkfiVG9o+Y1jYmLm2WRWRwGVgVZSMgg8iD5YqrbvrJLKI5iGFplQQc6zkiNz94Rjn97NTu3dqcCEsBqY4VB4selQstgLP3ecZOn4MxHPKzOCXP4ZdJz3KWqT+JNQ2Wb9BHSxawKqO2kkiuGSM9i80jHIaGXCuw/FGV9CnnVsLVVRs8XqzzfaAWAnqpibUr/8AmgH0GPKrWd7U1q/IkMtSy2VosSKiDCqMAVGbyqURJ0064GDc+pQ4DoD3EjHzUV17EvXlhV5E4UnMOmQdLKxUgHvGRyPhXHtbE00UHIqPiyei/RB8Mkn8q1UfThaPZEWUj3u1BmMzt9Of4h8gfoqPILipO4tldWRhlWBUg94IqE2NccG4ltWIwS00HhoY9pPxLJrP4WWpLbF/woWYc26KPFjyA/OkUqMOxZLMr+76vPIBNhvdMxdc62DECQ+ehRkdzE1bhVSu7UWHBnGSijhXGO8M2eL/AEyE/Jz4Va88qlGLjHFLV5ss1fNFU2zZFLjREdPvpHE54A4Y7TKPtNGQCfCMetbt4bZYzs5FGFW6QAf6MtaG2e16s03IHKm1J/gMRJVjjuMmM+IyOla7/aRnXZzsuh/ewrqeqsscysPTIyPIisQWO9TnTt7zO1PNp9/IuYpQUr1HlOe9s1ljaNxlHUqwyRkEYIyOY5eFRNvudbp9DjLgBezcXQ5L0HKToPCp6lZcU9TSnJKyZCNunAWViZyy50n3m6yM9cHics+VZm3TgfGoztg5Gbm6OD4j4nI1NUo4p5MvUnyQlxulA6lH47qwwVa5uip8iDJgivbbsREYLXBB5H9qu/8AdqYpVsh1JckLDupAihVM6gdALm7AHyEtYh3SgXOkzjUdRxc3QyfE4k5nzqbpRRSyQ6k+SFXdSEMWBnDNgE+83eTjpk8TnXlt0YCyueOWUEK3vN1kBsZweJyzgZ8cCpylRRS0Q6kuSFl3TgbGoztghhm5ujgjoRmTkfOsybrwsCCZyCCCDdXZBz3EcXmKmaUUUhjlyQ/+GIsY1XGPD3q7/wB2vMO6kCLpXjqB0AuboD8hJU1SmFXuMcuSEh3SgXOnjrqJY4uboZJ6k4k5nzou6UAYsOOGbkW95usnHieJk1N0quKY6k+SDfdKAsrHjFlzpY3N0WXUMHB4mRkAZxXqbdOB8ajO2DkZubo4PiMydamqVHFPJjqT5IabdWFlKsZyCCCDc3ZBBGCCDLzGKyd2YsY1XGOmPebvH92pilWyGOXJCwbqQooVTOqjoBc3QA+QlpFunAudJnXUcnFzdDJPecScz51NUoopZDqT5IRd0oAxYccM3Ui5usnHieJk0fdKAsHPGLKCFY3N0SA2MgHiZGcDp4CpulRRS0HUlyQsm6kLY1GclTkZubs4PiMy8j50m3UhZSrGdlYEEG5uyCD3EGXmKmqUUUth1JckR/hmL7Vx/wCqu/8AdrxDupCoAUzqB0AubsAfISVNUphV7jHLkh03XiGcNcDJyf2q7/3a8rupCGLAzhjjJFzd5OOmTxMnFTVKOKY6kuSEk3SgZlY8csudLG5uiVyMHB4mRkcjisvurCcZM5wcjNzdHB8R8XkedTVKOKeqHUlyQ0u60LAqxnIIwQbm7IIPcQZeYrP+F4sY1XGMYx7zd49PramKVbIY5ckLFurCoAUzqByAFzdgD0Al5ViLdK3V1cCQsr8Qapp3GrGNWGcgtjlkipulRRSyHUnyKUpWjB//2Q=="/>
          <p:cNvSpPr>
            <a:spLocks noChangeAspect="1" noChangeArrowheads="1"/>
          </p:cNvSpPr>
          <p:nvPr/>
        </p:nvSpPr>
        <p:spPr bwMode="auto">
          <a:xfrm>
            <a:off x="0" y="-776288"/>
            <a:ext cx="2809875" cy="16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pic>
        <p:nvPicPr>
          <p:cNvPr id="8196" name="Picture 4" descr="http://www.physicsclassroom.com/Class/energy/u5l2b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72580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8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727993" y="908720"/>
            <a:ext cx="5688013" cy="20621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200" dirty="0">
                <a:solidFill>
                  <a:srgbClr val="FF0000"/>
                </a:solidFill>
                <a:latin typeface="Comic Sans MS" pitchFamily="66" charset="0"/>
              </a:rPr>
              <a:t>Usually, some energy is used up doing work against friction and air resistance </a:t>
            </a:r>
            <a:r>
              <a:rPr lang="en-GB" altLang="en-US" sz="32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lost as heat.</a:t>
            </a:r>
            <a:endParaRPr lang="en-GB" alt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19" name="AutoShape 2" descr="data:image/jpeg;base64,/9j/4AAQSkZJRgABAQAAAQABAAD/2wCEAAkGBhQSERQUExQVEhQVGRgWFxcYGBQZGBgiGhUYHB4aGxwZHScfGBkjGRgXIS8gIycpLCwsGiAxNTAqNSYrLCkBCQoKDgwOGg8PGjYkHyItLC4sLywsNCkvLTQpMiotNSwsLCwpKSksMC4sLCwuLywsKSwsLC8qNCwsLCwsLCwsLP/AABEIAKsBJwMBIgACEQEDEQH/xAAbAAEAAgMBAQAAAAAAAAAAAAAABQYBAwQCB//EAEUQAAIBAwEFBQQHBgQEBwEAAAECAwAEERIFBhMhMSJBUWFxBxQjgTIzUmJykaEkNEJzgrMWQ4PTFWPR4ZKTlLGywdJT/8QAGAEBAQEBAQAAAAAAAAAAAAAAAAECAwT/xAAxEQACAQIFAgQEBQUAAAAAAAAAAQIDERIhMUFRE3EiscHwI2GB0TI0QpHhBFJicoL/2gAMAwEAAhEDEQA/APuNKUoBSlKAUpSgFKUoBSlKAUpSgFKUoBSlKAUpSgFKUoBSlKAUpSgFKUoBSlKAUpSgFKUoBSlKAwazWDWaAUpSgFKUoBSlKAUpSgFKUoBVY9pO1prbZs81u2iZeGEbCtgtNGvRgQeTHqKs9Qe+mwDe2clur8MyGPt8+WiVHOMdDhTg9xxQHznYftPubayv3vD7zcWtwsCjTGgywIAOhR2QyOc4zXdvR7Tb61hgJtUjla4a3k1iQxtg8mhJKMysOYc8vLmK0zexaUx3sQuyy3LxSo8uqSUNEWOZG7OotrOSPLrXfvH7M7m7hQPdKZhdG57QlaJBggRRgsSFHLw76Ar25/tnncXYnTXwIZZ1ZimSUZFEfw40XTluuM+da732vX0fvMnCQGOO3fhuQY4+IVBOAqSMTnvc9emK9j2DXAh0LdQq7NIJGCSYZH4RC+PJkY/MVPby+yR7mS9ZZ0jW5jt0QaWOng6Ppc+h0np40ej98/wFr7+X8jZ/tSnZjFLBEspaxCBWchluyMt5FQQcc6kt+NsXttdWXDljS3muI4mUJmRsjJBZsgLyP0QD051AncG6balk5jxDbx26zSho9ErW6goVQtxB2uXMfpV33u3Za7azZXVPd7hJzqBOoKCMDHQ86nz+Y+xzbf3rLbLu7q2LxvEkukvHpIZO/S4IIz4jBqn7N9qLiG0jhmG0Lq7cAtKggjhIVdaHhoC2HYYIU5GefSr1tfYtxdWFxbzPEJZldFdFkCAN9HIZiSQOvOq9tT2Zu3/DpIJIklsVVSGRuHKQqgsdJDAkr+vlRajYiIvbJPLNZxwWiSG6iDBWkKkPmVSM9NAaPOTzx51LbN9psst7LGLV2tonMLyIHZ0ZUyWcAaViJDAEnPTzrj2H7IpLa7sJhOjLaR6GGlgzkmUkjngDMvLPhXXY+zKaK7mdLspbTTNOyJxFkYlCvDYhtLICxPPwFXj6ldvL35HFuv7aRd3sUJhVIpyyREODKpXGOKvRVYasEZ7qjfaHvrfQbSmgt7kwxx2zThRFA/NY9WMuhOCfOpbdT2Sy2c8J96UwwO8gCoyvLqAAWTtFcLg8xn5VnfX2W3F5eyXMU8MYkhMBV0ckBk0seyRzx0qce9hz73+xDbD9rFxxczLJOBZJPw41j7TsUHILHrHNifpEdeXSuyD21uLW7eW2UTW6wsFRmKHjadIbVhlZSe0KynsanjZzFeCMm0W2VlV1bKlCScHkp0kYBzz764n9jU0VteDKXLTxwARxtwWLRFSW1yhgSxBY56knmM5FW9yP5HbtT2xzwx3rG2i1WssMQGtyG4gkyc4HTQMcu+u7bftNureOPNoiytFJcOWduCqKjsqB1HOZlUYXpk4zVdtfZVe3UN+s/wCztcTQSIZWikYiMS51e79kHLjpjv5Va98fZvNevGRcLw0t2hMUgdkDmMqsqgEDUCQwJGQVFTgERee2SbjvHFbRsq2q3QLu4bHu6zFTpBGRkjzxVs3N3ze7ub23liWJ7V1AKsWDK+ojJIHaGOfLHOqmnsdmEzye8RYaz90xpfkfdRDq9MjOPCrbupua9re31w0iut0YyqgEFdAYc89c57qpnMttKUoaFKUoBSlKAwazWDWaAUpSgFKUoBSlKAUpWM0BmlYDVmgFKUoBSlKAUpSgFKUoBSlKAUpSgFKUoBSlKAUpSgFKUoBSlKAUpSgFKUoBSlKAUpSgFKUoBSlKAGvldp7UZ3tVYrELh2jZRok4YjaPLH6zJZWBHUdV5c6+j7X2vFaxNLM4jjXGSfMgADHMkkgAV882XsraAiIhjaKCIBYEnkhSYqiAAMq2zgNleRLdCPM1iV9j0UHST+Irle2HvndR3U7gREy9p8q2nIlYBVwwKgrzydR5/KvsOxdspdRLLHnByCDyZSDghh3H/se+vm8l3dmOB7hZI7WQstxIHhfggZUh193VoyrggntAYPPvr6Hu/u9FaI6xajxG1sWOSToVM8gAOyi9KLFiu9DpW6GC0E8Sb/b+CVpSlbPGKUrFAZpSlAKUpQClKUArGKzSgFKUoBSlKAUpSgFKUoBSlKAUpSgFKUoBSlKAUpSgFKUoBWM0NVLejbjO5tLeQxMq8S5mA+pjx9FW6C4fK6Qegy3hUbSV2CFhk/4ptXJAazsGPD55WSTGC/npbsgc8Yavo2Kpe71j7m1uQmiO5DI6jksbDLRcug1Asp7yxHfV0rnSu1ie5qSsVPabtA9xGwDQ3KnhDwkcaHTzDZ1/n41r3E2jJE8mzbgs81qqtHKf8+JidDjzT6s+ajn1xu2tFJcSylM/soDRY6NKo1YP2h/Dj1rXvWGeCG/tO1Lb4mAHWWIjMkPLOdQAIH2lFSnJzbltovoWWaTLhSuHYm147qCKeI5SVQ6+PPuPgQcgjuIrursYFKVgGgM0pSgFKUoBSlKAUpSgFKUoBSlKAUpSgFR+2NvwWiB7iVIlJ0gsebH7KjqzeQBNZ27tQW1vLMQW4algoxqYgclXPVmOAB3kiuHYm7pTEtywuLo83kI5IcfQhB+qjGOgwTjLZJoDjbfKZiTBs67mj7nPCh1eYSd1fHqoom+7Jk3VldWkYBJlIjljXH2jAzlR5kYHeRVprBWgOfZ20o541lhdZI3GVdTlT3cj68q6aqm8lsllm/jWRRGczxxcklVyFZ3jHZaRAdev6WEwSRyqzwSh1Vl5hgCPQjIoDZSlKAUpSgFKUoBWM1rnmVFLMQqqCSSQAAOpJPQAVVr3e57hjDs1VuHBCvcHnbQ9M5YH4rhTnQp7xk0FtzO92+RgDx26iSdFDykqzJboTzkkC4ycZITILAE5wDXiDZ6uy2mtpVH7RcStjVKzcxnHIA5GAOQVVA5AVLbD3egsLYxpkoNTu7kM7kklndsdpjXLuWqCEhSSylQ2cagoQcLP+lo51563jap85vsjaStcldr7MWeFoiSurGGHIqQQysPMMAflUPHvBIbU610XOv3dlHTiHkGGf4CCHHkRVlNVKQR/8U1HVgqq92jihWK+jGPV/wCEVa0mo4Vq8ixzViwbHsODEqE6m5lm+0xOSfzNRey0NrO8HIQOGmg7tGCDJGfLU2sH7zDotWEGqxv4mYUChzIHLKE6kCNtY8wVJGPMVZNUaeWxIu7tyRm7G2Pd7trbRptrp5ZbMjoCCTNHjuGoNIo++R4YvlVHa2yfe9mx+6Nh0Ec1s5xyZCGXPhq5g+pqY3X24t3bpICNXNJFHLQ68nXBJIw2flitwUsKxamXkyWrGKzStkMVmlKAUpSgMZpWaUBis0pQClKUApSlAKUpQFQ3pJuL+xtVYqqMb2YDvWEjhj0MxX8qt9UnZ0mveC78IrSFB5a5C5/9qu1AKUpQGueEMpVgCrAgg9CCMEH5VV/ZtfyPaPFL9ZbTS2x9EIK5/oZatlVHdptG09pxdxNtOPWSNw39taAt1KUoBSlKAUpSgIjev9xuv5Ev9tqhPZ/OY4Y7d2yTFHPFn7EijK+el9XyYVN71fuN1/Jl/ttULBYk2FnPGBxoIY3XP8S8JdaH1TVjngNg1z0n9D2wd/6az3l6Ent88Z47UH6ztyEdyIQcf1HArn2sqWk8d1jCPpt5cdAD9W5/CRp9Hrq3ct2YNcSDEk2Dj7Kj6IHeMjBNSl7ZrKjRuAysCpB8DXOgm71Hv5HlTs7GjbO0ODC0mMkYAHiSQAPzNRX+Hj7mUJ1T54wb/mg6lb5EAelc+yRLNKkc/M2udZHSRuYjPM8+wAxz3mrVUgsdRz2WS9Q/Czg2FtEzQI7rw35q6ZzoZWKsue/DA864NjEzzSXB+rGY4R5AjU3zYVybWElvK4jOVu8Kq/YkIClh07JQaj94Zqx2dqsaKiDCqMCrL4lRLaOb77Bq2a3IrZEwjnntumPjx+GmVjkD0lD/ACZahWmSw2oqKMR7Q+ko5LHKgYhzk4+Mg04HPMQ655TO88RQJcqCz25LYBA1o2FdTnr2e0Of0lFR8m7xvLecysyPOVaNl5GMRvriZcg6TqGT61uVTxKK9oPPxFtFZqtbk7xPcxyRzgLdWzcK4XBA1DOHXP8AA4GoHzqy11MClKUApSlAKUpQCsE1ybV2tFbRNLM6xxqMlmP6DvJPcBzNVyKwuNooWuGmsYCwMcMTcOdlx/nuCcZ66E04BwcmgLDe7ZghIEs0URPQO6IT6aiM9K6opgwDKQynmCDkH0PfVCvt1obeUwx20JS6CqrsivIjDCv2mySOHhh156vHFTDbgW66GtzJZumO1bsIw+MfWoBolHLmCO8+Nc1NOTitjTVi00qsbC3kl4ptb1FhueZjZM8G4UHrESSQw5ZRjqGQcEdLOK6GRSlKApNhEY9v3P8Az7OJx/pyaD/8hV2qn75o0N3s+6QZxMLaX8Fx2QT6SaD6mreDQGaUpQCqhsJc7Y2k3csVmnz0zMfmOX51biaqHs41Sx3N066WubiR1/AmET5dkn50BcKUpQGDWawazQClKUBEb1/uN1/Il/ttUFa3BezsrVOTSwwlj4IEBb88EVO71/uN1/Il/ttUTuBaE2ySuO0yRonkiIoGPInJrx1rymoLfXsetflr/wCXode7nwHksznEfbgLHm0bE9kZ5kRnCeQK+NSu1dorBE0jd3QeJ7gPM1G70fCEd0qlmtyS+OpjcYk9cDTJjv4da7mUXVykQ7UUQEzHuJIGgfk2a7VpOMbR1eSODz8RyW1o1o0ErEYlzHcsftOcxsfRjo/qFWwtXLtTZyzwvE/0XGPTvB9QQD8qgI9syGz0SDTclvdWGf4yMax5FSHHkwqu1Kn2D8SuLqwa7edxjCDRbnwkXnrB/GMZ/wC9T2ydorPCkqdGGceBzgqfMMCD5imyrAQwpGDnSME+J6k/M5qKsUNtdyoSBBODNH3BGXAlX0ORJ828KlGOGF3q82PxK3Bs24/Fkjth0Y65fJF5gH1YYrxu7G0Ek1sxLKp4sLH7EhbseZRlb0DLXRsNRI0tx14jYQ/cTkPzIY/Ote8aaDDc5YcBjqA/iSTCMD91TokP8us0Ve83v5Bf2kdvlD7u8e0I8loOxMg5caJyAQfFoyda/wBQ76tFrdpIivGyujAMrKQVYHoQRyINQ+0Tx7iKIdpE+LJ3j/lg/Pn8qhjxdlSNpjMuzWOrEYJez5ZbsDJeEnU3LmuT3VuE8TfCMWsXelara5V1DKwZWAKsCCCD0II6itua6kFKZpmgFR+29vQ2kRluHEaDlk9ScEhVHVmODhRzNR+8m+kFmCrHiT6C6QJlpGABOcAHQnZOXbCjBPdVa2du4898sl3J7xIgMpUfVW+rBEKfb683PXHdXOpPBb5lsejbyceG+vgxjdtKW7gFLPWBw5COnGJUqzdxlAGMV9BzXPtCyWaNo3GVdSp+ff6jrVdXa8xs1R1xdFuAwyM5GQXHkVGoeTA1ak1CLlwatdGLyyN0008eC0WFts9NcZ1k+QLdg+Wan9kbSWeFJF6MOY+yRyZT5qwIPmK9bL2eIYkjXoo/M9Sfmc1E2bi2upY2bEc4M8Q6BSo+MB8yr/1nwrFKOGF3rqy6q3B43s2al2YrZhnLcViDh4wgwGVhzR8tgMPOo/YW8xtbj/h97IWlwODcPgLcBidKk9BMPo4/iI5CpbduIyGS5brNjQPBBnH59a49+tiRyoksiCRYyRIvT4bldbeqYEgxz7FSg3JOb307ESTdi1A1mqFYbySbOdoL+YzQrpK3pUjBcnEcwXOlsDk/Q9+OVXmKYMAykFWAIIOQQehB7xXZNPQwcG8ey/ebWeDOOLG6A4zpJUgH1Bwa5tzt4vfbVJSvDkBZJoz1jkQ6XQg8xg8xnuIqczVM2zBLY3bXsMbS28wUXca9Y9HS5Ucy5CdllAyQAe6qC50rk2ZtWK4iWWF1kjfmrqcg4JB/Igj5U2ptSO3ieaZxHGgyzHoP/s+goCK32LvbG3hkEU9yRFGSeYBOZCPErEHPyqZsLQRRpGvRFVR3dBiq5sHZjT3DX86kMQVtY2BDQx9NRBxiWTmxBGVBCnoatVAKUpQGDWawazQClKUBE71fuN1/Jl/ttXjdBwbC1xz+DH+iAH9c163r/crr+TL/AG2qA3FlFusMByBPClxET01FBxEB8QRrx4Ma5/r+h7Er/wBM/wDb0LbtC6WKNnf6KjJ/6eeelQO5sqKrw40yppZgc50ugMeCeZVVwnkVIro2tieeO36oPiS/L6C58yc+grxvH8B47sIW4fw5cdeExyTjv0sFb0zXOPjqN7LL67nnjxyWE1TnmQbREpHwiy2+rPLi6TpOOmcZTV+EVP7d2gY4SU5u2FjHXJJA5ePLn8q5v8PBbMwA88Ehvv8AUP8AJwD8qkvHUUNlm/QkctSaBqtb7W7SokUQzMSzp2tPJUYHJ8G1BT61JbAvneBeNjiplJcchrQ4Ygdyn6Q8mFcm76GWSS6bo/YjHginr8yM1azvamt/ILwu/B3bvXCSW0TRqVQqMKeTLjkVP3gQQfMVs21OqQSM41LpII651csfMnHzrg2fNwrqaAjAk+PEe46uUiDxIcaz5SCvW0wZbiKEc0X4so9Pqxn8QJx5Vqq8ELR7INZkbuRbtFxYpF0viN17RbKFMKMnnlSrKR5Dxq1sM1BbxLwmiugCTCSr4/8A5yEByfJSEkJ8Ebxrv2ztIQws/U9EH2mPQDx51Uo0YdhLPxclGSz93u9dnL7rbSPwOHjVbmXTqB4eQIw2CupDzOB31Y4tpbRQkSWkMw7mgm0/mswGPkTXc270ZtTb/wAJHXv1Z1avUPhvlXrd+9lkt1a4URyjUsi9wIJ5jyIwfnVp4lBY9Q0mrog9rb0Xy4WKxUSFXYCSdDkIuSAIwTk9B51ssoLq/tkZ7lbeOUBv2UOsmPASSc0PLBwoPUVI7CUyyS3DdHOiP8Ck8/6jzrVs5/d7uSFnGibMsC4xpxzlXPeS7FgO4A+FSlNzWL9uww5Pk222wrayhcpGv0SZHbDSS8uZkc9qRj5muDcheGJYZFKzKVY5OdaMvYYE8zgdk+DA+Nde2JOPPHbD6K4llPkDkKfAkim8h4DR3YUtwspLjJPCcjUcd+lgj+inxrEbVKje0cvrv9ixX6eSwVUEdRtIy4URt8HUSe1KEXGAeWdKsuR9gVObb2rwYSy9pmwsYHeW6f8AWuSTdhTZ+7k5I7QbnkODqDj0fnSTx1FDZZv0JGy1J0GqvvuokWOJU1zEs6c8FdKnPMdNQJXwOak9g7UaWANKBHImpJR00shwx8lIww8mFaNgAyvLcno50x+SqSP1OTSs72prfyH4X2JPZl0kkUbxYMbKCuPAjlXnbEypDIzgFdLZB/iyPo+eemPOovZEbW9zLAccF/jQD7Pa+KnoGZWH4z4V62mePcxwD6EeJZfDOcovzIJrVaWCNo6vJBrPI490bTSJoJl1SDQzFsuHV1OkZb6RGlwR3fOke5rWztJYzGAEH9mfLWufFUGGiJPeh7zyrs3gmFvJFdHOhMxS+CpIVy5HgrohJ7l1V2bcv+HCSvN2wiDxZuQ/6/Klo0afyQkr58kEm/TxR6ri0n5ScHXAFmjZtWnsrqEuC3IZTvAzzrYfaNbd8V6PI2d3/wDipY7GHuht8kZjKal65I5sM9+ok162HtfjwLKymNuYkQ9UZSQyn0IPPwwe+txbwpyJbK6KJebRjmuNVim1IZ27RWOMQwSYwNTpc4Q9MEgAnzrfbWe0rn3W6mFpdoq6xbo0kQDHBDnWGV5lAwM6QpLYq37FQSPLcA5EpAQ/dTs/qwY1o2Snu9zLBkCOTM8I9TmZfPEh1eQepTk5K4w5M5bjf1IMC6trq1He7RcWIc8fWQFwMnpnB5jlUvs/eW1nxwriCXPckiMfTAOQfKue+uuJcxwAZVfiSeWM6AfDtAH8qjd9N3beTh3E8cTrGdMpdc5jfkRy7wwQg92D4mkJ427bBRvkW2lUbam59rZxF7c3EDnCoIricAsenZZmH6d1SR3cuwg0bRnD4/zI7SRc4/lK2M/eqqacnHdEsWY1mqFsdtqSwiT3y1BGRIklowMbKcMraJu7Geg5YPfWdnbf2gHt2ma0eGabgjhxTo55OdYLSFcdg93hRySdmaUG3YvlKwKVswRO9X7jdfyZf7bVEQWWvZlq6nTLDDFLG3TBWMEqT3K65Q+TGpfer9xuv5Ev9tqgLKQy21jar0aCF5T4KqqcepK4rzVamB332PXH8v8A9ehN7s2p4Zmc5knw7HqMH6IHkFIqXliDAqwyCMEHoQeoqv7CAtZntOkZBmt+/sk/ET+h2GB9lh4VJ7b2oIIi5GT0UDvJ6CtpKjDseeSzyILd+2dphHK2sWWVVsjL686S3msYA9QatmKqvuRs/d5iw0jMdyftcRuy39MpHyJq0s2BSlFqOKWrzYnnmVXbkDwzExscXmmIrnkr8hxB58PI8yAas8EIRQqgAKMACq4+zzdtcSahpwYoD9ll/wAwf6g/SpnYu1BcQpKBjVnIPVSCVZT6MCKzS8bdT6LsvuJZo4t6YSIxOgHFtzxEycDB5OpPgyEj1xWzd20IV5X5vMdXPqF/gX5A/rWrbD8aaO2HNeUkvhpB7Iz5sBXnYUBt5ZbfrGTxoST0Dk64x3nS4znwkWoviVL7R8y6xsTc8KspVgCrAgg9CCMEflVT2LaPJNwpW4iWR0gkglzk6GfxYJ+oNWLbO0ODCz9TyCjxJOB+pFV242abJYblRraMaLkjOWRzlmHiUfDfh1UmupNQ2Wb9EIZ5Fvqp7d4iTmNG7N5pXmfqyuEYqPvIR8086teqqzJstbxZ5Vb6YVYHP8Bi5q+PKUZ+VarXklTW/luSDtqWO1gCIqLyCgAfIYqN3jwkYn0B3gYOuTg8zpbB7sozD8q3bB2lx4Vf+IZRx4Oh0uPkwNc+1rjXLFbgagxLyeSpggHwy2n5VajwQsuyIrp5md27f4Zmbm854jeQP0V9AMVKyxBgQwBB5EHofKoLY1zwbiW0c9dU8Hhw2bmme9kfV/Sy1I7Z2oLeJpDzxyA8SegqpKjDPYsk0yB2Dau8uiXDR2mY055yytgMfvcPHzJq2A1UZbMWJiutOSwWG6YeDNkSY8FlYg+Tk91W0tWaMcMcT1ebE+UVXbcUi3HDQgR3gVW54ZWXk7D8UQA9V86s9tAEUKowAAAPSqzLY++cedCNYwlsW6BojqD+hl/TPjU5sTaguIUkAwTkMD1VlJVl+TAipS8bdTnTsvuWWlzi3qhIiE6fWW7cRRnSHHRoyfssp/ML4Vs3aXVEZmwXnOskeHRQPILj8zWvbIE80cAPZHxZR91eSr82P6VjY0ghnltsaVHxofAq5JZR5rJqPkHWkfiVG9o+Y1jYmLm2WRWRwGVgVZSMgg8iD5YqrbvrJLKI5iGFplQQc6zkiNz94Rjn97NTu3dqcCEsBqY4VB4selQstgLP3ecZOn4MxHPKzOCXP4ZdJz3KWqT+JNQ2Wb9BHSxawKqO2kkiuGSM9i80jHIaGXCuw/FGV9CnnVsLVVRs8XqzzfaAWAnqpibUr/8AmgH0GPKrWd7U1q/IkMtSy2VosSKiDCqMAVGbyqURJ0064GDc+pQ4DoD3EjHzUV17EvXlhV5E4UnMOmQdLKxUgHvGRyPhXHtbE00UHIqPiyei/RB8Mkn8q1UfThaPZEWUj3u1BmMzt9Of4h8gfoqPILipO4tldWRhlWBUg94IqE2NccG4ltWIwS00HhoY9pPxLJrP4WWpLbF/woWYc26KPFjyA/OkUqMOxZLMr+76vPIBNhvdMxdc62DECQ+ehRkdzE1bhVSu7UWHBnGSijhXGO8M2eL/AEyE/Jz4Va88qlGLjHFLV5ss1fNFU2zZFLjREdPvpHE54A4Y7TKPtNGQCfCMetbt4bZYzs5FGFW6QAf6MtaG2e16s03IHKm1J/gMRJVjjuMmM+IyOla7/aRnXZzsuh/ewrqeqsscysPTIyPIisQWO9TnTt7zO1PNp9/IuYpQUr1HlOe9s1ljaNxlHUqwyRkEYIyOY5eFRNvudbp9DjLgBezcXQ5L0HKToPCp6lZcU9TSnJKyZCNunAWViZyy50n3m6yM9cHics+VZm3TgfGoztg5Gbm6OD4j4nI1NUo4p5MvUnyQlxulA6lH47qwwVa5uip8iDJgivbbsREYLXBB5H9qu/8AdqYpVsh1JckLDupAihVM6gdALm7AHyEtYh3SgXOkzjUdRxc3QyfE4k5nzqbpRRSyQ6k+SFXdSEMWBnDNgE+83eTjpk8TnXlt0YCyueOWUEK3vN1kBsZweJyzgZ8cCpylRRS0Q6kuSFl3TgbGoztghhm5ujgjoRmTkfOsybrwsCCZyCCCDdXZBz3EcXmKmaUUUhjlyQ/+GIsY1XGPD3q7/wB2vMO6kCLpXjqB0AuboD8hJU1SmFXuMcuSEh3SgXOnjrqJY4uboZJ6k4k5nzou6UAYsOOGbkW95usnHieJk1N0quKY6k+SDfdKAsrHjFlzpY3N0WXUMHB4mRkAZxXqbdOB8ajO2DkZubo4PiMydamqVHFPJjqT5IabdWFlKsZyCCCDc3ZBBGCCDLzGKyd2YsY1XGOmPebvH92pilWyGOXJCwbqQooVTOqjoBc3QA+QlpFunAudJnXUcnFzdDJPecScz51NUoopZDqT5IRd0oAxYccM3Ui5usnHieJk0fdKAsHPGLKCFY3N0SA2MgHiZGcDp4CpulRRS0HUlyQsm6kLY1GclTkZubs4PiMy8j50m3UhZSrGdlYEEG5uyCD3EGXmKmqUUUth1JckR/hmL7Vx/wCqu/8AdrxDupCoAUzqB0AubsAfISVNUphV7jHLkh03XiGcNcDJyf2q7/3a8rupCGLAzhjjJFzd5OOmTxMnFTVKOKY6kuSEk3SgZlY8csudLG5uiVyMHB4mRkcjisvurCcZM5wcjNzdHB8R8XkedTVKOKeqHUlyQ0u60LAqxnIIwQbm7IIPcQZeYrP+F4sY1XGMYx7zd49PramKVbIY5ckLFurCoAUzqByAFzdgD0Al5ViLdK3V1cCQsr8Qapp3GrGNWGcgtjlkipulRRSyHUnyKUpWjB//2Q=="/>
          <p:cNvSpPr>
            <a:spLocks noChangeAspect="1" noChangeArrowheads="1"/>
          </p:cNvSpPr>
          <p:nvPr/>
        </p:nvSpPr>
        <p:spPr bwMode="auto">
          <a:xfrm>
            <a:off x="0" y="-776288"/>
            <a:ext cx="2809875" cy="16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Calibri" pitchFamily="34" charset="0"/>
            </a:endParaRPr>
          </a:p>
        </p:txBody>
      </p:sp>
      <p:pic>
        <p:nvPicPr>
          <p:cNvPr id="9220" name="Picture 4" descr="http://www.physicsclassroom.com/Class/energy/u5l2b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72580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1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576005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1.7.1 Energy </a:t>
                      </a:r>
                    </a:p>
                    <a:p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Core</a:t>
                      </a:r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Identify changes in kinetic, gravitational potential, chemical, elastic (strain), nuclear and internal energy that have occurred as a result of an event or process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Recognise that energy is transferred during events and processes, including examples of transfer by forces (mechanical working), by electrical currents (electrical working), by heating and by waves </a:t>
                      </a: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</a:rPr>
                        <a:t>• Apply the principle of conservation of energy to simple examples</a:t>
                      </a: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latin typeface="Comic Sans MS" panose="030F0702030302020204" pitchFamily="66" charset="0"/>
                        </a:rPr>
                        <a:t>Supplement</a:t>
                      </a: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Recall and use the expressions kinetic energy = ½mv</a:t>
                      </a:r>
                      <a:r>
                        <a:rPr lang="en-GB" sz="1400" b="0" baseline="30000" dirty="0" smtClean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 and change in gravitational potential energy = </a:t>
                      </a:r>
                      <a:r>
                        <a:rPr lang="en-GB" sz="1400" b="0" dirty="0" err="1" smtClean="0">
                          <a:latin typeface="Comic Sans MS" panose="030F0702030302020204" pitchFamily="66" charset="0"/>
                        </a:rPr>
                        <a:t>mg∆h</a:t>
                      </a:r>
                      <a:endParaRPr lang="en-GB" sz="14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Apply the principle of conservation of energy to examples involving multiple stages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latin typeface="Comic Sans MS" panose="030F0702030302020204" pitchFamily="66" charset="0"/>
                        </a:rPr>
                        <a:t>• Explain that in any event or process the energy tends to become more spread out among the objects and surroundings (dissipated)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4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Energy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1520" y="548680"/>
            <a:ext cx="432048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Work, work, work ……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clipartbest.com/cliparts/9iz/LLj/9izLLjGi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532" y="1816903"/>
            <a:ext cx="4104456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012160" y="60790"/>
            <a:ext cx="1800200" cy="1756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When a </a:t>
            </a:r>
            <a:r>
              <a:rPr lang="en-GB" sz="1400" u="sng" dirty="0" smtClean="0">
                <a:latin typeface="Comic Sans MS" panose="030F0702030302020204" pitchFamily="66" charset="0"/>
              </a:rPr>
              <a:t>force</a:t>
            </a:r>
            <a:r>
              <a:rPr lang="en-GB" sz="1400" dirty="0" smtClean="0">
                <a:latin typeface="Comic Sans MS" panose="030F0702030302020204" pitchFamily="66" charset="0"/>
              </a:rPr>
              <a:t> moves an </a:t>
            </a:r>
            <a:r>
              <a:rPr lang="en-GB" sz="1400" u="sng" dirty="0" smtClean="0">
                <a:latin typeface="Comic Sans MS" panose="030F0702030302020204" pitchFamily="66" charset="0"/>
              </a:rPr>
              <a:t>object</a:t>
            </a:r>
            <a:r>
              <a:rPr lang="en-GB" sz="1400" dirty="0" smtClean="0">
                <a:latin typeface="Comic Sans MS" panose="030F0702030302020204" pitchFamily="66" charset="0"/>
              </a:rPr>
              <a:t> it does </a:t>
            </a:r>
            <a:r>
              <a:rPr lang="en-GB" sz="1400" u="sng" dirty="0" smtClean="0">
                <a:latin typeface="Comic Sans MS" panose="030F0702030302020204" pitchFamily="66" charset="0"/>
              </a:rPr>
              <a:t>work</a:t>
            </a:r>
            <a:r>
              <a:rPr lang="en-GB" sz="1400" dirty="0" smtClean="0">
                <a:latin typeface="Comic Sans MS" panose="030F0702030302020204" pitchFamily="66" charset="0"/>
              </a:rPr>
              <a:t> and </a:t>
            </a:r>
            <a:r>
              <a:rPr lang="en-GB" sz="1400" u="sng" dirty="0" smtClean="0">
                <a:latin typeface="Comic Sans MS" panose="030F0702030302020204" pitchFamily="66" charset="0"/>
              </a:rPr>
              <a:t>energy is transferred </a:t>
            </a:r>
            <a:r>
              <a:rPr lang="en-GB" sz="1400" dirty="0" smtClean="0">
                <a:latin typeface="Comic Sans MS" panose="030F0702030302020204" pitchFamily="66" charset="0"/>
              </a:rPr>
              <a:t>to the object.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92080" y="2132856"/>
            <a:ext cx="2880320" cy="57606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 supplied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1979712" y="2420888"/>
            <a:ext cx="3312368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292080" y="3421992"/>
            <a:ext cx="2880320" cy="57606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Work done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92080" y="4581128"/>
            <a:ext cx="2880320" cy="100811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 transferred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203848" y="3710024"/>
            <a:ext cx="2088232" cy="943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491880" y="4869160"/>
            <a:ext cx="1800200" cy="1800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55576" y="6021288"/>
            <a:ext cx="7704856" cy="720080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Amount of energy transferred (J)  =  Work done (J)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1520" y="548680"/>
            <a:ext cx="432048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Work, work, work ……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537993" cy="336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12160" y="1412776"/>
            <a:ext cx="2520280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When a </a:t>
            </a:r>
            <a:r>
              <a:rPr lang="en-GB" sz="2400" u="sng" dirty="0" smtClean="0">
                <a:latin typeface="Comic Sans MS" panose="030F0702030302020204" pitchFamily="66" charset="0"/>
              </a:rPr>
              <a:t>force</a:t>
            </a:r>
            <a:r>
              <a:rPr lang="en-GB" sz="2400" dirty="0" smtClean="0">
                <a:latin typeface="Comic Sans MS" panose="030F0702030302020204" pitchFamily="66" charset="0"/>
              </a:rPr>
              <a:t> moves an </a:t>
            </a:r>
            <a:r>
              <a:rPr lang="en-GB" sz="2400" u="sng" dirty="0" smtClean="0">
                <a:latin typeface="Comic Sans MS" panose="030F0702030302020204" pitchFamily="66" charset="0"/>
              </a:rPr>
              <a:t>object</a:t>
            </a:r>
            <a:r>
              <a:rPr lang="en-GB" sz="2400" dirty="0" smtClean="0">
                <a:latin typeface="Comic Sans MS" panose="030F0702030302020204" pitchFamily="66" charset="0"/>
              </a:rPr>
              <a:t> it does </a:t>
            </a:r>
            <a:r>
              <a:rPr lang="en-GB" sz="2400" u="sng" dirty="0" smtClean="0">
                <a:latin typeface="Comic Sans MS" panose="030F0702030302020204" pitchFamily="66" charset="0"/>
              </a:rPr>
              <a:t>work</a:t>
            </a:r>
            <a:r>
              <a:rPr lang="en-GB" sz="2400" dirty="0" smtClean="0">
                <a:latin typeface="Comic Sans MS" panose="030F0702030302020204" pitchFamily="66" charset="0"/>
              </a:rPr>
              <a:t> and </a:t>
            </a:r>
            <a:r>
              <a:rPr lang="en-GB" sz="2400" u="sng" dirty="0" smtClean="0">
                <a:latin typeface="Comic Sans MS" panose="030F0702030302020204" pitchFamily="66" charset="0"/>
              </a:rPr>
              <a:t>energy is transferred </a:t>
            </a:r>
            <a:r>
              <a:rPr lang="en-GB" sz="2400" dirty="0" smtClean="0">
                <a:latin typeface="Comic Sans MS" panose="030F0702030302020204" pitchFamily="66" charset="0"/>
              </a:rPr>
              <a:t>to the object.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869160"/>
            <a:ext cx="8640960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 man shovelling is doing work.  If he does </a:t>
            </a:r>
            <a:r>
              <a:rPr lang="en-GB" sz="24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600J of work</a:t>
            </a:r>
            <a:r>
              <a:rPr lang="en-GB" sz="2400" dirty="0" smtClean="0">
                <a:latin typeface="Comic Sans MS" panose="030F0702030302020204" pitchFamily="66" charset="0"/>
              </a:rPr>
              <a:t>, then he loses </a:t>
            </a:r>
            <a:r>
              <a:rPr lang="en-GB" sz="24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600J of energy</a:t>
            </a:r>
            <a:r>
              <a:rPr lang="en-GB" sz="2400" dirty="0" smtClean="0">
                <a:latin typeface="Comic Sans MS" panose="030F0702030302020204" pitchFamily="66" charset="0"/>
              </a:rPr>
              <a:t>.    The substance being shovelled </a:t>
            </a:r>
            <a:r>
              <a:rPr lang="en-GB" sz="24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gains energy</a:t>
            </a:r>
            <a:r>
              <a:rPr lang="en-GB" sz="2400" dirty="0" smtClean="0">
                <a:latin typeface="Comic Sans MS" panose="030F0702030302020204" pitchFamily="66" charset="0"/>
              </a:rPr>
              <a:t>  -</a:t>
            </a:r>
            <a:r>
              <a:rPr lang="en-GB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but not the full 600J, as some is lost as </a:t>
            </a:r>
            <a:r>
              <a:rPr lang="en-GB" sz="24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sound</a:t>
            </a:r>
            <a:r>
              <a:rPr lang="en-GB" sz="2400" dirty="0" smtClean="0">
                <a:latin typeface="Comic Sans MS" panose="030F0702030302020204" pitchFamily="66" charset="0"/>
              </a:rPr>
              <a:t> and </a:t>
            </a:r>
            <a:r>
              <a:rPr lang="en-GB" sz="24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heat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GB" altLang="en-US" sz="8000" smtClean="0">
                <a:solidFill>
                  <a:srgbClr val="FF0000"/>
                </a:solidFill>
                <a:latin typeface="Comic Sans MS" pitchFamily="66" charset="0"/>
              </a:rPr>
              <a:t>Work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  <a:latin typeface="Comic Sans MS" pitchFamily="66" charset="0"/>
              </a:rPr>
              <a:t>Work is done whenever a force makes something move.</a:t>
            </a:r>
          </a:p>
        </p:txBody>
      </p:sp>
    </p:spTree>
    <p:extLst>
      <p:ext uri="{BB962C8B-B14F-4D97-AF65-F5344CB8AC3E}">
        <p14:creationId xmlns:p14="http://schemas.microsoft.com/office/powerpoint/2010/main" val="15311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GB" altLang="en-US" sz="8000" smtClean="0">
                <a:solidFill>
                  <a:srgbClr val="FF0000"/>
                </a:solidFill>
                <a:latin typeface="Comic Sans MS" pitchFamily="66" charset="0"/>
              </a:rPr>
              <a:t>Work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FF0000"/>
                </a:solidFill>
                <a:latin typeface="Comic Sans MS" pitchFamily="66" charset="0"/>
              </a:rPr>
              <a:t>Work is done whenever a force makes something move.</a:t>
            </a:r>
          </a:p>
          <a:p>
            <a:r>
              <a:rPr lang="en-GB" altLang="en-US" smtClean="0">
                <a:solidFill>
                  <a:srgbClr val="FF0000"/>
                </a:solidFill>
                <a:latin typeface="Comic Sans MS" pitchFamily="66" charset="0"/>
              </a:rPr>
              <a:t>The greater the force, and the greater the distance moved, the more work is done.</a:t>
            </a:r>
          </a:p>
        </p:txBody>
      </p:sp>
    </p:spTree>
    <p:extLst>
      <p:ext uri="{BB962C8B-B14F-4D97-AF65-F5344CB8AC3E}">
        <p14:creationId xmlns:p14="http://schemas.microsoft.com/office/powerpoint/2010/main" val="10023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2219</Words>
  <Application>Microsoft Office PowerPoint</Application>
  <PresentationFormat>On-screen Show (4:3)</PresentationFormat>
  <Paragraphs>369</Paragraphs>
  <Slides>54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</vt:lpstr>
      <vt:lpstr>Work </vt:lpstr>
      <vt:lpstr>Work </vt:lpstr>
      <vt:lpstr>Work </vt:lpstr>
      <vt:lpstr>Work </vt:lpstr>
      <vt:lpstr>Work </vt:lpstr>
      <vt:lpstr>Work </vt:lpstr>
      <vt:lpstr>Work </vt:lpstr>
      <vt:lpstr>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Potential Energy</vt:lpstr>
      <vt:lpstr>Potential Energy</vt:lpstr>
      <vt:lpstr>Kinetic Energy</vt:lpstr>
      <vt:lpstr>Kinetic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30</cp:revision>
  <dcterms:created xsi:type="dcterms:W3CDTF">2014-07-05T12:56:18Z</dcterms:created>
  <dcterms:modified xsi:type="dcterms:W3CDTF">2014-08-12T09:18:21Z</dcterms:modified>
</cp:coreProperties>
</file>