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9" r:id="rId10"/>
    <p:sldId id="281" r:id="rId11"/>
    <p:sldId id="271" r:id="rId12"/>
    <p:sldId id="272" r:id="rId13"/>
    <p:sldId id="258" r:id="rId14"/>
    <p:sldId id="280" r:id="rId15"/>
    <p:sldId id="273" r:id="rId16"/>
    <p:sldId id="274" r:id="rId17"/>
    <p:sldId id="275" r:id="rId18"/>
    <p:sldId id="276" r:id="rId19"/>
    <p:sldId id="277" r:id="rId20"/>
    <p:sldId id="278" r:id="rId21"/>
    <p:sldId id="264" r:id="rId22"/>
    <p:sldId id="263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3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0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8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0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2658-2FC9-439B-8E59-011FDFC8874A}" type="datetimeFigureOut">
              <a:rPr lang="en-GB" smtClean="0"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2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Mass and Weight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4320480" cy="39703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= mass x 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(where g = 10N/kg)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1000  x  10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10,000N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914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9542"/>
            <a:ext cx="25431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311639" y="3573016"/>
            <a:ext cx="792088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4320480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= mass x 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(where g = 10N/kg)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mg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914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9542"/>
            <a:ext cx="25431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311639" y="3573016"/>
            <a:ext cx="792088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03648" y="4905164"/>
            <a:ext cx="4608512" cy="61206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Remember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 mass doesn’t change – it’s the gravitational force that may change</a:t>
            </a:r>
            <a:endParaRPr lang="en-GB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63185"/>
              </p:ext>
            </p:extLst>
          </p:nvPr>
        </p:nvGraphicFramePr>
        <p:xfrm>
          <a:off x="1524000" y="1397000"/>
          <a:ext cx="6096000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Mass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Weight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 space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1000kg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Zero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 the </a:t>
                      </a:r>
                    </a:p>
                    <a:p>
                      <a:r>
                        <a:rPr lang="en-GB" dirty="0" err="1" smtClean="0"/>
                        <a:t>Mooon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1000kg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1,600N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 Earth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1000kg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anose="030F0702030302020204" pitchFamily="66" charset="0"/>
                        </a:rPr>
                        <a:t>10,000N</a:t>
                      </a:r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8914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0688">
            <a:off x="2551988" y="1976522"/>
            <a:ext cx="864096" cy="96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2287469" y="3425083"/>
            <a:ext cx="104566" cy="658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89" y="4464402"/>
            <a:ext cx="864096" cy="96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89" y="3270604"/>
            <a:ext cx="864096" cy="96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1913874" y="4574161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548680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= mg</a:t>
            </a:r>
          </a:p>
        </p:txBody>
      </p:sp>
    </p:spTree>
    <p:extLst>
      <p:ext uri="{BB962C8B-B14F-4D97-AF65-F5344CB8AC3E}">
        <p14:creationId xmlns:p14="http://schemas.microsoft.com/office/powerpoint/2010/main" val="11049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548680"/>
            <a:ext cx="2016224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= mg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500  x  10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5000N</a:t>
            </a:r>
          </a:p>
        </p:txBody>
      </p:sp>
    </p:spTree>
    <p:extLst>
      <p:ext uri="{BB962C8B-B14F-4D97-AF65-F5344CB8AC3E}">
        <p14:creationId xmlns:p14="http://schemas.microsoft.com/office/powerpoint/2010/main" val="10806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548680"/>
            <a:ext cx="2016224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= mg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500  x  10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5000N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0032" y="2708707"/>
            <a:ext cx="403244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 force upwards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upwards force – downwards force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548680"/>
            <a:ext cx="2016224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= mg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500  x  10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5000N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0032" y="2708707"/>
            <a:ext cx="403244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 force upwards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upwards force – downwards force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 6000 – 5000  =  1000N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548680"/>
            <a:ext cx="2016224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= mg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500  x  10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5000N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0032" y="2708707"/>
            <a:ext cx="403244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 force upwards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upwards force – downwards force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 6000 – 5000  =  1000N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437112"/>
            <a:ext cx="403244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 force = mass x acceleration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93542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1.3 Mass and weight </a:t>
                      </a:r>
                    </a:p>
                    <a:p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Show familiarity with the idea of the mass of a body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State that weight is a gravitational force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Distinguish between mass and weight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Recall and use the equation W = mg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Demonstrate understanding that weights (and hence masses) may be compared using a balance</a:t>
                      </a:r>
                    </a:p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Comic Sans MS" panose="030F0702030302020204" pitchFamily="66" charset="0"/>
                        </a:rPr>
                        <a:t>• Demonstrate an understanding that mass is a property that ‘resists’ change in motion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Comic Sans MS" panose="030F0702030302020204" pitchFamily="66" charset="0"/>
                        </a:rPr>
                        <a:t>• Describe, and use the concept of, weight as the effect of a gravitational field on a mass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niE/EjA/niEEjA6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58" y="1916832"/>
            <a:ext cx="1855534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>
          <a:xfrm>
            <a:off x="2123728" y="3933056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2112905" y="2348880"/>
            <a:ext cx="360040" cy="7200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129614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500kg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47664" y="2816061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1702549"/>
            <a:ext cx="129614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000N upward force from rocket engine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2292924" y="2579712"/>
            <a:ext cx="838916" cy="129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3932843"/>
            <a:ext cx="12961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92924" y="4117509"/>
            <a:ext cx="982932" cy="175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2" y="5597613"/>
            <a:ext cx="27222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acceleration of the rocket?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548680"/>
            <a:ext cx="2016224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= mg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500  x  10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5000N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0032" y="2708707"/>
            <a:ext cx="403244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 force upwards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upwards force – downwards force</a:t>
            </a:r>
          </a:p>
          <a:p>
            <a:pPr algn="ctr"/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 6000 – 5000  =  1000N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437112"/>
            <a:ext cx="4032448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 force = mass x acceleration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1000 = 500  x  a</a:t>
            </a:r>
          </a:p>
          <a:p>
            <a:pPr algn="ctr"/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1000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  a  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	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500</a:t>
            </a:r>
          </a:p>
          <a:p>
            <a:pPr algn="ctr"/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Acceleration = 2 m/s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57984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1.3 Mass and weight </a:t>
                      </a:r>
                    </a:p>
                    <a:p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Show familiarity with the idea of the mass of a body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State that weight is a gravitational force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Distinguish between mass and weight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Recall and use the equation W = mg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Demonstrate understanding that weights (and hence masses) may be compared using a balance</a:t>
                      </a:r>
                    </a:p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Comic Sans MS" panose="030F0702030302020204" pitchFamily="66" charset="0"/>
                        </a:rPr>
                        <a:t>• Demonstrate an understanding that mass is a property that ‘resists’ change in motion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Comic Sans MS" panose="030F0702030302020204" pitchFamily="66" charset="0"/>
                        </a:rPr>
                        <a:t>• Describe, and use the concept of, weight as the effect of a gravitational field on a mass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9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Mass and Weight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0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64096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‘g’ actually has two meanings:</a:t>
            </a:r>
          </a:p>
          <a:p>
            <a:pPr algn="ctr"/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  is the acceleration of free fall (10m/s</a:t>
            </a:r>
            <a:r>
              <a:rPr lang="en-GB" sz="24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84784"/>
            <a:ext cx="864096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‘g’ actually has two meanings:</a:t>
            </a:r>
          </a:p>
          <a:p>
            <a:pPr algn="ctr"/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  is the acceleration of free fall (10m/s</a:t>
            </a:r>
            <a:r>
              <a:rPr lang="en-GB" sz="24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the gravitational field strength (10N/kg)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864096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Gravitational field strength is the force experienced by a mass due to gravitational attraction.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8640960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Gravitational field strength is the force experienced by a mass due to gravitational attraction.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</a:t>
            </a:r>
            <a:r>
              <a:rPr lang="en-GB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is the term we use for the Earth’s gravitational force on an object.</a:t>
            </a:r>
            <a:endParaRPr lang="en-GB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432048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= mass x 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(where g = 10N/kg)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914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9542"/>
            <a:ext cx="25431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311639" y="3573016"/>
            <a:ext cx="792088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4320480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= mass x 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(where g = 10N/kg)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mg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914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9542"/>
            <a:ext cx="25431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311639" y="3573016"/>
            <a:ext cx="792088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4005"/>
            <a:ext cx="4320480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= mass x 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(where g = 10N/kg)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mg</a:t>
            </a:r>
          </a:p>
          <a:p>
            <a:pPr algn="ct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  =  1000  x  10</a:t>
            </a:r>
          </a:p>
        </p:txBody>
      </p:sp>
      <p:pic>
        <p:nvPicPr>
          <p:cNvPr id="38914" name="Picture 2" descr="http://www.clker.com/cliparts/K/T/v/x/Z/F/black-cow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9542"/>
            <a:ext cx="25431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311639" y="3573016"/>
            <a:ext cx="792088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476672"/>
            <a:ext cx="424847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Mass, weight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gravity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743</Words>
  <Application>Microsoft Office PowerPoint</Application>
  <PresentationFormat>On-screen Show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9</cp:revision>
  <dcterms:created xsi:type="dcterms:W3CDTF">2014-07-05T12:56:18Z</dcterms:created>
  <dcterms:modified xsi:type="dcterms:W3CDTF">2014-07-24T08:26:55Z</dcterms:modified>
</cp:coreProperties>
</file>